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3"/>
  </p:notesMasterIdLst>
  <p:sldIdLst>
    <p:sldId id="256" r:id="rId2"/>
    <p:sldId id="1801" r:id="rId3"/>
    <p:sldId id="261" r:id="rId4"/>
    <p:sldId id="259" r:id="rId5"/>
    <p:sldId id="262" r:id="rId6"/>
    <p:sldId id="263" r:id="rId7"/>
    <p:sldId id="1802" r:id="rId8"/>
    <p:sldId id="266" r:id="rId9"/>
    <p:sldId id="1798" r:id="rId10"/>
    <p:sldId id="1803" r:id="rId11"/>
    <p:sldId id="180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46FBF1-63DA-41C9-B960-47171068C8CC}">
          <p14:sldIdLst>
            <p14:sldId id="256"/>
            <p14:sldId id="1801"/>
            <p14:sldId id="261"/>
            <p14:sldId id="259"/>
            <p14:sldId id="262"/>
            <p14:sldId id="263"/>
            <p14:sldId id="1802"/>
            <p14:sldId id="266"/>
            <p14:sldId id="1798"/>
            <p14:sldId id="1803"/>
            <p14:sldId id="18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00C"/>
    <a:srgbClr val="000000"/>
    <a:srgbClr val="0AE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CA3D46-1FAC-4AF2-9E22-D9C0392624F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BD957E-7E3A-4C1B-8ACB-5A57193B99C5}">
      <dgm:prSet/>
      <dgm:spPr/>
      <dgm:t>
        <a:bodyPr/>
        <a:lstStyle/>
        <a:p>
          <a:r>
            <a:rPr lang="en-US" b="1">
              <a:latin typeface="Nunito" pitchFamily="2" charset="0"/>
            </a:rPr>
            <a:t>Pre-training / Fine-tuning of LLMs</a:t>
          </a:r>
          <a:r>
            <a:rPr lang="en-US">
              <a:latin typeface="Nunito" pitchFamily="2" charset="0"/>
            </a:rPr>
            <a:t>: Training a new model on Cyber data &amp; Fine-tuning an existing model using techniques like PEFT and QLora help make the Gen-AI model more accurate in analyzing cybersecurity problems.</a:t>
          </a:r>
        </a:p>
      </dgm:t>
    </dgm:pt>
    <dgm:pt modelId="{279D14E6-17E8-411B-AD12-898702577835}" type="parTrans" cxnId="{43298E5F-A080-4A9D-9B46-6730A9795638}">
      <dgm:prSet/>
      <dgm:spPr/>
      <dgm:t>
        <a:bodyPr/>
        <a:lstStyle/>
        <a:p>
          <a:endParaRPr lang="en-US">
            <a:latin typeface="Nunito" pitchFamily="2" charset="0"/>
          </a:endParaRPr>
        </a:p>
      </dgm:t>
    </dgm:pt>
    <dgm:pt modelId="{2DD591E8-7A94-4839-A239-8A157223D945}" type="sibTrans" cxnId="{43298E5F-A080-4A9D-9B46-6730A9795638}">
      <dgm:prSet/>
      <dgm:spPr/>
      <dgm:t>
        <a:bodyPr/>
        <a:lstStyle/>
        <a:p>
          <a:endParaRPr lang="en-US">
            <a:latin typeface="Nunito" pitchFamily="2" charset="0"/>
          </a:endParaRPr>
        </a:p>
      </dgm:t>
    </dgm:pt>
    <dgm:pt modelId="{D45354AF-83DA-4750-AA60-BEE61F0A51F2}">
      <dgm:prSet/>
      <dgm:spPr/>
      <dgm:t>
        <a:bodyPr/>
        <a:lstStyle/>
        <a:p>
          <a:r>
            <a:rPr lang="en-US" b="1">
              <a:latin typeface="Nunito" pitchFamily="2" charset="0"/>
            </a:rPr>
            <a:t>Retrieval Augmented Generation</a:t>
          </a:r>
          <a:r>
            <a:rPr lang="en-US">
              <a:latin typeface="Nunito" pitchFamily="2" charset="0"/>
            </a:rPr>
            <a:t>: Historical Incident Documentation, Open-Source Threat Intelligence and Threat Strategy data is vectorized and stored in vector databases like LlamaIndex to provide richer context to LLMs at the time of generation.</a:t>
          </a:r>
        </a:p>
      </dgm:t>
    </dgm:pt>
    <dgm:pt modelId="{EFCDA5FA-8DBD-41A5-8A8F-7225DDA09EEB}" type="parTrans" cxnId="{DD7872AE-F386-4BD9-BA2E-358A1C26CE7B}">
      <dgm:prSet/>
      <dgm:spPr/>
      <dgm:t>
        <a:bodyPr/>
        <a:lstStyle/>
        <a:p>
          <a:endParaRPr lang="en-US">
            <a:latin typeface="Nunito" pitchFamily="2" charset="0"/>
          </a:endParaRPr>
        </a:p>
      </dgm:t>
    </dgm:pt>
    <dgm:pt modelId="{B070A22F-4B2F-494B-BB6C-82223DE7FC2F}" type="sibTrans" cxnId="{DD7872AE-F386-4BD9-BA2E-358A1C26CE7B}">
      <dgm:prSet/>
      <dgm:spPr/>
      <dgm:t>
        <a:bodyPr/>
        <a:lstStyle/>
        <a:p>
          <a:endParaRPr lang="en-US">
            <a:latin typeface="Nunito" pitchFamily="2" charset="0"/>
          </a:endParaRPr>
        </a:p>
      </dgm:t>
    </dgm:pt>
    <dgm:pt modelId="{622E8201-1588-4206-A169-EFADECE43C90}">
      <dgm:prSet/>
      <dgm:spPr/>
      <dgm:t>
        <a:bodyPr/>
        <a:lstStyle/>
        <a:p>
          <a:r>
            <a:rPr lang="en-US" b="1">
              <a:latin typeface="Nunito" pitchFamily="2" charset="0"/>
            </a:rPr>
            <a:t>Prompting: </a:t>
          </a:r>
          <a:r>
            <a:rPr lang="en-US">
              <a:latin typeface="Nunito" pitchFamily="2" charset="0"/>
            </a:rPr>
            <a:t>The LLMs are continually prompted by the CyberGPT manager from different angles to obtain a detailed, well-thought response which helps SOC analysts take appropriate steps to combat the threat.</a:t>
          </a:r>
        </a:p>
      </dgm:t>
    </dgm:pt>
    <dgm:pt modelId="{09FFE128-520E-43EE-ABED-522E2E65A69B}" type="parTrans" cxnId="{FDE93DA3-8AE4-4606-AB07-E196A2C4955C}">
      <dgm:prSet/>
      <dgm:spPr/>
      <dgm:t>
        <a:bodyPr/>
        <a:lstStyle/>
        <a:p>
          <a:endParaRPr lang="en-US">
            <a:latin typeface="Nunito" pitchFamily="2" charset="0"/>
          </a:endParaRPr>
        </a:p>
      </dgm:t>
    </dgm:pt>
    <dgm:pt modelId="{9E93F5CB-FCCE-477D-B890-E7F1F9D03596}" type="sibTrans" cxnId="{FDE93DA3-8AE4-4606-AB07-E196A2C4955C}">
      <dgm:prSet/>
      <dgm:spPr/>
      <dgm:t>
        <a:bodyPr/>
        <a:lstStyle/>
        <a:p>
          <a:endParaRPr lang="en-US">
            <a:latin typeface="Nunito" pitchFamily="2" charset="0"/>
          </a:endParaRPr>
        </a:p>
      </dgm:t>
    </dgm:pt>
    <dgm:pt modelId="{378BAB21-0EAD-4CAA-9196-D0048ECC808A}" type="pres">
      <dgm:prSet presAssocID="{ECCA3D46-1FAC-4AF2-9E22-D9C0392624FF}" presName="root" presStyleCnt="0">
        <dgm:presLayoutVars>
          <dgm:dir/>
          <dgm:resizeHandles val="exact"/>
        </dgm:presLayoutVars>
      </dgm:prSet>
      <dgm:spPr/>
    </dgm:pt>
    <dgm:pt modelId="{8CF36C14-966E-473D-8A1F-6F3D57A683B5}" type="pres">
      <dgm:prSet presAssocID="{04BD957E-7E3A-4C1B-8ACB-5A57193B99C5}" presName="compNode" presStyleCnt="0"/>
      <dgm:spPr/>
    </dgm:pt>
    <dgm:pt modelId="{D816F1C5-5A7B-4A37-A7F8-A6FA548FEE3E}" type="pres">
      <dgm:prSet presAssocID="{04BD957E-7E3A-4C1B-8ACB-5A57193B99C5}" presName="bgRect" presStyleLbl="bgShp" presStyleIdx="0" presStyleCnt="3"/>
      <dgm:spPr/>
    </dgm:pt>
    <dgm:pt modelId="{C54DC696-79C3-454D-99EE-425076FE9ED5}" type="pres">
      <dgm:prSet presAssocID="{04BD957E-7E3A-4C1B-8ACB-5A57193B99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411B396-59CE-4999-8D6C-FDE7D2CD1CBC}" type="pres">
      <dgm:prSet presAssocID="{04BD957E-7E3A-4C1B-8ACB-5A57193B99C5}" presName="spaceRect" presStyleCnt="0"/>
      <dgm:spPr/>
    </dgm:pt>
    <dgm:pt modelId="{24A83184-7455-4105-B9E5-7E2411C92B81}" type="pres">
      <dgm:prSet presAssocID="{04BD957E-7E3A-4C1B-8ACB-5A57193B99C5}" presName="parTx" presStyleLbl="revTx" presStyleIdx="0" presStyleCnt="3">
        <dgm:presLayoutVars>
          <dgm:chMax val="0"/>
          <dgm:chPref val="0"/>
        </dgm:presLayoutVars>
      </dgm:prSet>
      <dgm:spPr/>
    </dgm:pt>
    <dgm:pt modelId="{3A6CA274-F3B1-441D-B6F3-32EA037B9369}" type="pres">
      <dgm:prSet presAssocID="{2DD591E8-7A94-4839-A239-8A157223D945}" presName="sibTrans" presStyleCnt="0"/>
      <dgm:spPr/>
    </dgm:pt>
    <dgm:pt modelId="{024ABB01-265B-4E3E-AC62-A2B5A6B3968F}" type="pres">
      <dgm:prSet presAssocID="{D45354AF-83DA-4750-AA60-BEE61F0A51F2}" presName="compNode" presStyleCnt="0"/>
      <dgm:spPr/>
    </dgm:pt>
    <dgm:pt modelId="{2C4F1D47-9AFA-4308-9DDE-58D001F682FD}" type="pres">
      <dgm:prSet presAssocID="{D45354AF-83DA-4750-AA60-BEE61F0A51F2}" presName="bgRect" presStyleLbl="bgShp" presStyleIdx="1" presStyleCnt="3"/>
      <dgm:spPr/>
    </dgm:pt>
    <dgm:pt modelId="{396ACC03-DEF7-4243-9AE0-78849CA6EBCA}" type="pres">
      <dgm:prSet presAssocID="{D45354AF-83DA-4750-AA60-BEE61F0A51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70956B-C0F6-44D7-B57E-DE8B0883A7EC}" type="pres">
      <dgm:prSet presAssocID="{D45354AF-83DA-4750-AA60-BEE61F0A51F2}" presName="spaceRect" presStyleCnt="0"/>
      <dgm:spPr/>
    </dgm:pt>
    <dgm:pt modelId="{2CE77E83-F2F2-42BA-A18E-CF42BEDB9E53}" type="pres">
      <dgm:prSet presAssocID="{D45354AF-83DA-4750-AA60-BEE61F0A51F2}" presName="parTx" presStyleLbl="revTx" presStyleIdx="1" presStyleCnt="3">
        <dgm:presLayoutVars>
          <dgm:chMax val="0"/>
          <dgm:chPref val="0"/>
        </dgm:presLayoutVars>
      </dgm:prSet>
      <dgm:spPr/>
    </dgm:pt>
    <dgm:pt modelId="{AE6809CD-2F02-48FB-8EB4-0CD4F7CEEBA6}" type="pres">
      <dgm:prSet presAssocID="{B070A22F-4B2F-494B-BB6C-82223DE7FC2F}" presName="sibTrans" presStyleCnt="0"/>
      <dgm:spPr/>
    </dgm:pt>
    <dgm:pt modelId="{AB50634A-35A6-43AE-B36F-43921BDDBC6D}" type="pres">
      <dgm:prSet presAssocID="{622E8201-1588-4206-A169-EFADECE43C90}" presName="compNode" presStyleCnt="0"/>
      <dgm:spPr/>
    </dgm:pt>
    <dgm:pt modelId="{B389D21F-5EE0-432A-B2E0-C3D79B4BC61E}" type="pres">
      <dgm:prSet presAssocID="{622E8201-1588-4206-A169-EFADECE43C90}" presName="bgRect" presStyleLbl="bgShp" presStyleIdx="2" presStyleCnt="3"/>
      <dgm:spPr/>
    </dgm:pt>
    <dgm:pt modelId="{F9D22871-EEC9-4306-8836-C6325FFDE78E}" type="pres">
      <dgm:prSet presAssocID="{622E8201-1588-4206-A169-EFADECE43C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0DD4F733-8E78-4CAE-8FB5-92A19664A418}" type="pres">
      <dgm:prSet presAssocID="{622E8201-1588-4206-A169-EFADECE43C90}" presName="spaceRect" presStyleCnt="0"/>
      <dgm:spPr/>
    </dgm:pt>
    <dgm:pt modelId="{8711376A-04DB-4602-B9D7-9A1D24EAFAA7}" type="pres">
      <dgm:prSet presAssocID="{622E8201-1588-4206-A169-EFADECE43C90}" presName="parTx" presStyleLbl="revTx" presStyleIdx="2" presStyleCnt="3">
        <dgm:presLayoutVars>
          <dgm:chMax val="0"/>
          <dgm:chPref val="0"/>
        </dgm:presLayoutVars>
      </dgm:prSet>
      <dgm:spPr/>
    </dgm:pt>
  </dgm:ptLst>
  <dgm:cxnLst>
    <dgm:cxn modelId="{43298E5F-A080-4A9D-9B46-6730A9795638}" srcId="{ECCA3D46-1FAC-4AF2-9E22-D9C0392624FF}" destId="{04BD957E-7E3A-4C1B-8ACB-5A57193B99C5}" srcOrd="0" destOrd="0" parTransId="{279D14E6-17E8-411B-AD12-898702577835}" sibTransId="{2DD591E8-7A94-4839-A239-8A157223D945}"/>
    <dgm:cxn modelId="{FDE93DA3-8AE4-4606-AB07-E196A2C4955C}" srcId="{ECCA3D46-1FAC-4AF2-9E22-D9C0392624FF}" destId="{622E8201-1588-4206-A169-EFADECE43C90}" srcOrd="2" destOrd="0" parTransId="{09FFE128-520E-43EE-ABED-522E2E65A69B}" sibTransId="{9E93F5CB-FCCE-477D-B890-E7F1F9D03596}"/>
    <dgm:cxn modelId="{DD7872AE-F386-4BD9-BA2E-358A1C26CE7B}" srcId="{ECCA3D46-1FAC-4AF2-9E22-D9C0392624FF}" destId="{D45354AF-83DA-4750-AA60-BEE61F0A51F2}" srcOrd="1" destOrd="0" parTransId="{EFCDA5FA-8DBD-41A5-8A8F-7225DDA09EEB}" sibTransId="{B070A22F-4B2F-494B-BB6C-82223DE7FC2F}"/>
    <dgm:cxn modelId="{ECFB9FC2-A602-41EA-8731-A6241AABDEB8}" type="presOf" srcId="{622E8201-1588-4206-A169-EFADECE43C90}" destId="{8711376A-04DB-4602-B9D7-9A1D24EAFAA7}" srcOrd="0" destOrd="0" presId="urn:microsoft.com/office/officeart/2018/2/layout/IconVerticalSolidList"/>
    <dgm:cxn modelId="{FF3C09C3-B25F-4F9D-BDF2-CC16F32DCB1D}" type="presOf" srcId="{04BD957E-7E3A-4C1B-8ACB-5A57193B99C5}" destId="{24A83184-7455-4105-B9E5-7E2411C92B81}" srcOrd="0" destOrd="0" presId="urn:microsoft.com/office/officeart/2018/2/layout/IconVerticalSolidList"/>
    <dgm:cxn modelId="{0CF37EC5-EA61-43A3-8454-05F50495F256}" type="presOf" srcId="{D45354AF-83DA-4750-AA60-BEE61F0A51F2}" destId="{2CE77E83-F2F2-42BA-A18E-CF42BEDB9E53}" srcOrd="0" destOrd="0" presId="urn:microsoft.com/office/officeart/2018/2/layout/IconVerticalSolidList"/>
    <dgm:cxn modelId="{DA4EFDF9-2C4B-41DF-A94C-1BA2347DD460}" type="presOf" srcId="{ECCA3D46-1FAC-4AF2-9E22-D9C0392624FF}" destId="{378BAB21-0EAD-4CAA-9196-D0048ECC808A}" srcOrd="0" destOrd="0" presId="urn:microsoft.com/office/officeart/2018/2/layout/IconVerticalSolidList"/>
    <dgm:cxn modelId="{112ACD7E-B16E-4211-8A7C-2FD9C2529863}" type="presParOf" srcId="{378BAB21-0EAD-4CAA-9196-D0048ECC808A}" destId="{8CF36C14-966E-473D-8A1F-6F3D57A683B5}" srcOrd="0" destOrd="0" presId="urn:microsoft.com/office/officeart/2018/2/layout/IconVerticalSolidList"/>
    <dgm:cxn modelId="{51BA4B76-CFE2-4ECF-8EC5-22FD28BB6896}" type="presParOf" srcId="{8CF36C14-966E-473D-8A1F-6F3D57A683B5}" destId="{D816F1C5-5A7B-4A37-A7F8-A6FA548FEE3E}" srcOrd="0" destOrd="0" presId="urn:microsoft.com/office/officeart/2018/2/layout/IconVerticalSolidList"/>
    <dgm:cxn modelId="{B4C5B1D2-78A1-40B4-A02D-8CAB085187B7}" type="presParOf" srcId="{8CF36C14-966E-473D-8A1F-6F3D57A683B5}" destId="{C54DC696-79C3-454D-99EE-425076FE9ED5}" srcOrd="1" destOrd="0" presId="urn:microsoft.com/office/officeart/2018/2/layout/IconVerticalSolidList"/>
    <dgm:cxn modelId="{E1C8914F-3E04-4F61-A6AC-549ECAE49378}" type="presParOf" srcId="{8CF36C14-966E-473D-8A1F-6F3D57A683B5}" destId="{3411B396-59CE-4999-8D6C-FDE7D2CD1CBC}" srcOrd="2" destOrd="0" presId="urn:microsoft.com/office/officeart/2018/2/layout/IconVerticalSolidList"/>
    <dgm:cxn modelId="{9675604C-1C40-4044-B588-09CD641DD22F}" type="presParOf" srcId="{8CF36C14-966E-473D-8A1F-6F3D57A683B5}" destId="{24A83184-7455-4105-B9E5-7E2411C92B81}" srcOrd="3" destOrd="0" presId="urn:microsoft.com/office/officeart/2018/2/layout/IconVerticalSolidList"/>
    <dgm:cxn modelId="{A43DE288-887E-4B32-8A9F-CA28FB44F532}" type="presParOf" srcId="{378BAB21-0EAD-4CAA-9196-D0048ECC808A}" destId="{3A6CA274-F3B1-441D-B6F3-32EA037B9369}" srcOrd="1" destOrd="0" presId="urn:microsoft.com/office/officeart/2018/2/layout/IconVerticalSolidList"/>
    <dgm:cxn modelId="{2F20C110-1B72-4964-8889-646AD9545616}" type="presParOf" srcId="{378BAB21-0EAD-4CAA-9196-D0048ECC808A}" destId="{024ABB01-265B-4E3E-AC62-A2B5A6B3968F}" srcOrd="2" destOrd="0" presId="urn:microsoft.com/office/officeart/2018/2/layout/IconVerticalSolidList"/>
    <dgm:cxn modelId="{D08946DB-FF31-40ED-890B-966E15EBEEFE}" type="presParOf" srcId="{024ABB01-265B-4E3E-AC62-A2B5A6B3968F}" destId="{2C4F1D47-9AFA-4308-9DDE-58D001F682FD}" srcOrd="0" destOrd="0" presId="urn:microsoft.com/office/officeart/2018/2/layout/IconVerticalSolidList"/>
    <dgm:cxn modelId="{1BEC0129-BE50-4B26-8182-6087CB4E322E}" type="presParOf" srcId="{024ABB01-265B-4E3E-AC62-A2B5A6B3968F}" destId="{396ACC03-DEF7-4243-9AE0-78849CA6EBCA}" srcOrd="1" destOrd="0" presId="urn:microsoft.com/office/officeart/2018/2/layout/IconVerticalSolidList"/>
    <dgm:cxn modelId="{4A221504-C322-4198-A1DD-D4433E54F2D6}" type="presParOf" srcId="{024ABB01-265B-4E3E-AC62-A2B5A6B3968F}" destId="{C670956B-C0F6-44D7-B57E-DE8B0883A7EC}" srcOrd="2" destOrd="0" presId="urn:microsoft.com/office/officeart/2018/2/layout/IconVerticalSolidList"/>
    <dgm:cxn modelId="{22741858-E271-4FD7-84E3-33BBC1E53010}" type="presParOf" srcId="{024ABB01-265B-4E3E-AC62-A2B5A6B3968F}" destId="{2CE77E83-F2F2-42BA-A18E-CF42BEDB9E53}" srcOrd="3" destOrd="0" presId="urn:microsoft.com/office/officeart/2018/2/layout/IconVerticalSolidList"/>
    <dgm:cxn modelId="{D700A4E1-5C0B-4683-980D-8942DD571D2D}" type="presParOf" srcId="{378BAB21-0EAD-4CAA-9196-D0048ECC808A}" destId="{AE6809CD-2F02-48FB-8EB4-0CD4F7CEEBA6}" srcOrd="3" destOrd="0" presId="urn:microsoft.com/office/officeart/2018/2/layout/IconVerticalSolidList"/>
    <dgm:cxn modelId="{BA738B93-8933-4D1F-8763-1EAC9112B404}" type="presParOf" srcId="{378BAB21-0EAD-4CAA-9196-D0048ECC808A}" destId="{AB50634A-35A6-43AE-B36F-43921BDDBC6D}" srcOrd="4" destOrd="0" presId="urn:microsoft.com/office/officeart/2018/2/layout/IconVerticalSolidList"/>
    <dgm:cxn modelId="{4CD33FD7-8FD4-4492-8B84-23BDE1029694}" type="presParOf" srcId="{AB50634A-35A6-43AE-B36F-43921BDDBC6D}" destId="{B389D21F-5EE0-432A-B2E0-C3D79B4BC61E}" srcOrd="0" destOrd="0" presId="urn:microsoft.com/office/officeart/2018/2/layout/IconVerticalSolidList"/>
    <dgm:cxn modelId="{48069D88-D505-498C-953A-3DABA530AF7E}" type="presParOf" srcId="{AB50634A-35A6-43AE-B36F-43921BDDBC6D}" destId="{F9D22871-EEC9-4306-8836-C6325FFDE78E}" srcOrd="1" destOrd="0" presId="urn:microsoft.com/office/officeart/2018/2/layout/IconVerticalSolidList"/>
    <dgm:cxn modelId="{686CD037-D201-4B31-B198-0156726FF756}" type="presParOf" srcId="{AB50634A-35A6-43AE-B36F-43921BDDBC6D}" destId="{0DD4F733-8E78-4CAE-8FB5-92A19664A418}" srcOrd="2" destOrd="0" presId="urn:microsoft.com/office/officeart/2018/2/layout/IconVerticalSolidList"/>
    <dgm:cxn modelId="{BABB0169-99C7-48C3-B80F-E70C2320A106}" type="presParOf" srcId="{AB50634A-35A6-43AE-B36F-43921BDDBC6D}" destId="{8711376A-04DB-4602-B9D7-9A1D24EAFA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20280C-7DE1-48A6-B33C-8E91E512AA6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67E1914-15E1-4434-B09F-BCCB16BF1932}">
      <dgm:prSet/>
      <dgm:spPr/>
      <dgm:t>
        <a:bodyPr/>
        <a:lstStyle/>
        <a:p>
          <a:r>
            <a:rPr lang="en-US"/>
            <a:t>Component 1 – Past incident documentation and historical data : </a:t>
          </a:r>
          <a:r>
            <a:rPr lang="en-US">
              <a:solidFill>
                <a:schemeClr val="bg1"/>
              </a:solidFill>
              <a:highlight>
                <a:srgbClr val="FF0000"/>
              </a:highlight>
            </a:rPr>
            <a:t>Unavailable</a:t>
          </a:r>
        </a:p>
      </dgm:t>
    </dgm:pt>
    <dgm:pt modelId="{94F554AA-98DA-4CB0-A91C-9D5D7230A49F}" type="parTrans" cxnId="{5B486773-BA75-4DF4-8B66-752B0700A7E0}">
      <dgm:prSet/>
      <dgm:spPr/>
      <dgm:t>
        <a:bodyPr/>
        <a:lstStyle/>
        <a:p>
          <a:endParaRPr lang="en-US"/>
        </a:p>
      </dgm:t>
    </dgm:pt>
    <dgm:pt modelId="{3375FC41-191D-4CD9-AC23-BDCF30BD8429}" type="sibTrans" cxnId="{5B486773-BA75-4DF4-8B66-752B0700A7E0}">
      <dgm:prSet/>
      <dgm:spPr/>
      <dgm:t>
        <a:bodyPr/>
        <a:lstStyle/>
        <a:p>
          <a:endParaRPr lang="en-US"/>
        </a:p>
      </dgm:t>
    </dgm:pt>
    <dgm:pt modelId="{CEAFF2FB-88BA-4134-99DB-C07BB2D13A27}">
      <dgm:prSet/>
      <dgm:spPr/>
      <dgm:t>
        <a:bodyPr/>
        <a:lstStyle/>
        <a:p>
          <a:r>
            <a:rPr lang="en-US"/>
            <a:t>Component 2 – Open Threat Intelligence Repositories : </a:t>
          </a:r>
          <a:r>
            <a:rPr lang="en-US">
              <a:highlight>
                <a:srgbClr val="FFFF00"/>
              </a:highlight>
            </a:rPr>
            <a:t>Available</a:t>
          </a:r>
          <a:r>
            <a:rPr lang="en-US"/>
            <a:t>, needs to be vectorized (Open Threat Exchange)</a:t>
          </a:r>
        </a:p>
      </dgm:t>
    </dgm:pt>
    <dgm:pt modelId="{6681D495-6451-4F16-A3BF-BEB81E03888E}" type="parTrans" cxnId="{3817545D-13DD-463F-8037-3825FC707D65}">
      <dgm:prSet/>
      <dgm:spPr/>
      <dgm:t>
        <a:bodyPr/>
        <a:lstStyle/>
        <a:p>
          <a:endParaRPr lang="en-US"/>
        </a:p>
      </dgm:t>
    </dgm:pt>
    <dgm:pt modelId="{D3036C94-F5A1-43AE-A41E-8AD810C3C150}" type="sibTrans" cxnId="{3817545D-13DD-463F-8037-3825FC707D65}">
      <dgm:prSet/>
      <dgm:spPr/>
      <dgm:t>
        <a:bodyPr/>
        <a:lstStyle/>
        <a:p>
          <a:endParaRPr lang="en-US"/>
        </a:p>
      </dgm:t>
    </dgm:pt>
    <dgm:pt modelId="{9298FEDD-B411-4176-B303-BD91C7A5ED27}">
      <dgm:prSet/>
      <dgm:spPr/>
      <dgm:t>
        <a:bodyPr/>
        <a:lstStyle/>
        <a:p>
          <a:r>
            <a:rPr lang="en-US"/>
            <a:t>Component 3 – Threat Response Frameworks  / Strategies : </a:t>
          </a:r>
          <a:r>
            <a:rPr lang="en-US">
              <a:highlight>
                <a:srgbClr val="FFFF00"/>
              </a:highlight>
            </a:rPr>
            <a:t>Available</a:t>
          </a:r>
          <a:r>
            <a:rPr lang="en-US"/>
            <a:t>, needs to be vectorized (MITRE Attack)</a:t>
          </a:r>
        </a:p>
      </dgm:t>
    </dgm:pt>
    <dgm:pt modelId="{0190113C-EAA9-42EC-90E4-CFBB03F74D01}" type="parTrans" cxnId="{599240A2-F568-491E-A00E-0240CA6A0E2F}">
      <dgm:prSet/>
      <dgm:spPr/>
      <dgm:t>
        <a:bodyPr/>
        <a:lstStyle/>
        <a:p>
          <a:endParaRPr lang="en-US"/>
        </a:p>
      </dgm:t>
    </dgm:pt>
    <dgm:pt modelId="{33B78735-C33D-4419-9991-8211461CE02A}" type="sibTrans" cxnId="{599240A2-F568-491E-A00E-0240CA6A0E2F}">
      <dgm:prSet/>
      <dgm:spPr/>
      <dgm:t>
        <a:bodyPr/>
        <a:lstStyle/>
        <a:p>
          <a:endParaRPr lang="en-US"/>
        </a:p>
      </dgm:t>
    </dgm:pt>
    <dgm:pt modelId="{EEF6284D-FA07-41BD-9003-BD00ABF01647}">
      <dgm:prSet/>
      <dgm:spPr/>
      <dgm:t>
        <a:bodyPr/>
        <a:lstStyle/>
        <a:p>
          <a:r>
            <a:rPr lang="en-US"/>
            <a:t>Component 4 – Model trained on Cybersecurity datasets : </a:t>
          </a:r>
          <a:r>
            <a:rPr lang="en-US">
              <a:highlight>
                <a:srgbClr val="00F00C"/>
              </a:highlight>
            </a:rPr>
            <a:t>Available</a:t>
          </a:r>
          <a:r>
            <a:rPr lang="en-US"/>
            <a:t> (</a:t>
          </a:r>
          <a:r>
            <a:rPr lang="en-US" err="1"/>
            <a:t>ZySec</a:t>
          </a:r>
          <a:r>
            <a:rPr lang="en-US"/>
            <a:t> AI on </a:t>
          </a:r>
          <a:r>
            <a:rPr lang="en-US" err="1"/>
            <a:t>Huggingface</a:t>
          </a:r>
          <a:r>
            <a:rPr lang="en-US"/>
            <a:t>)</a:t>
          </a:r>
        </a:p>
      </dgm:t>
    </dgm:pt>
    <dgm:pt modelId="{489F603A-21E7-4246-8FE9-504937950A9B}" type="parTrans" cxnId="{E8044134-442B-4BB1-A836-E420AD284277}">
      <dgm:prSet/>
      <dgm:spPr/>
      <dgm:t>
        <a:bodyPr/>
        <a:lstStyle/>
        <a:p>
          <a:endParaRPr lang="en-US"/>
        </a:p>
      </dgm:t>
    </dgm:pt>
    <dgm:pt modelId="{39D29CCB-3E24-4295-9ED8-37ED792C7DBE}" type="sibTrans" cxnId="{E8044134-442B-4BB1-A836-E420AD284277}">
      <dgm:prSet/>
      <dgm:spPr/>
      <dgm:t>
        <a:bodyPr/>
        <a:lstStyle/>
        <a:p>
          <a:endParaRPr lang="en-US"/>
        </a:p>
      </dgm:t>
    </dgm:pt>
    <dgm:pt modelId="{0655D20E-3F3C-4D3D-A2B1-E2C5DACCC069}">
      <dgm:prSet/>
      <dgm:spPr/>
      <dgm:t>
        <a:bodyPr/>
        <a:lstStyle/>
        <a:p>
          <a:r>
            <a:rPr lang="en-US"/>
            <a:t>Component 5 – User Interface to access CyberGPT : Needs to be </a:t>
          </a:r>
          <a:r>
            <a:rPr lang="en-US">
              <a:solidFill>
                <a:schemeClr val="tx1"/>
              </a:solidFill>
            </a:rPr>
            <a:t>built</a:t>
          </a:r>
        </a:p>
      </dgm:t>
    </dgm:pt>
    <dgm:pt modelId="{51A11E9F-689D-4CAB-A4F2-78F6660CF0DC}" type="parTrans" cxnId="{289CE475-52A3-4FB5-9634-1428B0DBF33E}">
      <dgm:prSet/>
      <dgm:spPr/>
      <dgm:t>
        <a:bodyPr/>
        <a:lstStyle/>
        <a:p>
          <a:endParaRPr lang="en-US"/>
        </a:p>
      </dgm:t>
    </dgm:pt>
    <dgm:pt modelId="{7B86C7EA-914C-4089-9F35-ED213ADD1548}" type="sibTrans" cxnId="{289CE475-52A3-4FB5-9634-1428B0DBF33E}">
      <dgm:prSet/>
      <dgm:spPr/>
      <dgm:t>
        <a:bodyPr/>
        <a:lstStyle/>
        <a:p>
          <a:endParaRPr lang="en-US"/>
        </a:p>
      </dgm:t>
    </dgm:pt>
    <dgm:pt modelId="{EC389201-15C1-47DC-A437-7C1F75A41D60}">
      <dgm:prSet/>
      <dgm:spPr/>
      <dgm:t>
        <a:bodyPr/>
        <a:lstStyle/>
        <a:p>
          <a:r>
            <a:rPr lang="en-US"/>
            <a:t>Organizational cybersecurity architecture : </a:t>
          </a:r>
          <a:r>
            <a:rPr lang="en-US">
              <a:solidFill>
                <a:schemeClr val="bg1"/>
              </a:solidFill>
              <a:highlight>
                <a:srgbClr val="FF0000"/>
              </a:highlight>
            </a:rPr>
            <a:t>Unavailable</a:t>
          </a:r>
        </a:p>
      </dgm:t>
    </dgm:pt>
    <dgm:pt modelId="{9511065A-5F88-4B2D-9AAE-E46D5F22A843}" type="parTrans" cxnId="{360E8801-E37A-4D74-9273-BDCF0001DDAA}">
      <dgm:prSet/>
      <dgm:spPr/>
      <dgm:t>
        <a:bodyPr/>
        <a:lstStyle/>
        <a:p>
          <a:endParaRPr lang="en-US"/>
        </a:p>
      </dgm:t>
    </dgm:pt>
    <dgm:pt modelId="{5CF77304-0FEA-4066-B20B-41CE57CDD6BB}" type="sibTrans" cxnId="{360E8801-E37A-4D74-9273-BDCF0001DDAA}">
      <dgm:prSet/>
      <dgm:spPr/>
      <dgm:t>
        <a:bodyPr/>
        <a:lstStyle/>
        <a:p>
          <a:endParaRPr lang="en-US"/>
        </a:p>
      </dgm:t>
    </dgm:pt>
    <dgm:pt modelId="{E2CB2002-B0F2-4BCE-B91E-BA7C1E5EE195}" type="pres">
      <dgm:prSet presAssocID="{7620280C-7DE1-48A6-B33C-8E91E512AA6B}" presName="root" presStyleCnt="0">
        <dgm:presLayoutVars>
          <dgm:dir/>
          <dgm:resizeHandles val="exact"/>
        </dgm:presLayoutVars>
      </dgm:prSet>
      <dgm:spPr/>
    </dgm:pt>
    <dgm:pt modelId="{CA982F91-B3BF-42F0-977F-ECBD510FD956}" type="pres">
      <dgm:prSet presAssocID="{367E1914-15E1-4434-B09F-BCCB16BF1932}" presName="compNode" presStyleCnt="0"/>
      <dgm:spPr/>
    </dgm:pt>
    <dgm:pt modelId="{C7E72E9B-32CC-46EC-A2DB-D5C8B9CDA2CF}" type="pres">
      <dgm:prSet presAssocID="{367E1914-15E1-4434-B09F-BCCB16BF1932}" presName="bgRect" presStyleLbl="bgShp" presStyleIdx="0" presStyleCnt="6" custLinFactNeighborX="-2152" custLinFactNeighborY="-1440"/>
      <dgm:spPr/>
    </dgm:pt>
    <dgm:pt modelId="{B69A5F72-4B92-4061-92CE-A83C3AA4F644}" type="pres">
      <dgm:prSet presAssocID="{367E1914-15E1-4434-B09F-BCCB16BF193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5ABB6F4F-D27C-4AD6-BBAC-8D1C0009F87F}" type="pres">
      <dgm:prSet presAssocID="{367E1914-15E1-4434-B09F-BCCB16BF1932}" presName="spaceRect" presStyleCnt="0"/>
      <dgm:spPr/>
    </dgm:pt>
    <dgm:pt modelId="{74ECD947-236E-494C-B228-B8726B698D68}" type="pres">
      <dgm:prSet presAssocID="{367E1914-15E1-4434-B09F-BCCB16BF1932}" presName="parTx" presStyleLbl="revTx" presStyleIdx="0" presStyleCnt="6">
        <dgm:presLayoutVars>
          <dgm:chMax val="0"/>
          <dgm:chPref val="0"/>
        </dgm:presLayoutVars>
      </dgm:prSet>
      <dgm:spPr/>
    </dgm:pt>
    <dgm:pt modelId="{37503533-6CA9-4994-A4FE-65CDD0F27359}" type="pres">
      <dgm:prSet presAssocID="{3375FC41-191D-4CD9-AC23-BDCF30BD8429}" presName="sibTrans" presStyleCnt="0"/>
      <dgm:spPr/>
    </dgm:pt>
    <dgm:pt modelId="{84560475-6898-4121-BEEC-F2237BA76065}" type="pres">
      <dgm:prSet presAssocID="{CEAFF2FB-88BA-4134-99DB-C07BB2D13A27}" presName="compNode" presStyleCnt="0"/>
      <dgm:spPr/>
    </dgm:pt>
    <dgm:pt modelId="{3CC9D7EB-CB8F-46F8-AC3A-EE8EC7540E7E}" type="pres">
      <dgm:prSet presAssocID="{CEAFF2FB-88BA-4134-99DB-C07BB2D13A27}" presName="bgRect" presStyleLbl="bgShp" presStyleIdx="1" presStyleCnt="6"/>
      <dgm:spPr/>
    </dgm:pt>
    <dgm:pt modelId="{1A3CF893-CA29-478D-B1F1-0E969671F564}" type="pres">
      <dgm:prSet presAssocID="{CEAFF2FB-88BA-4134-99DB-C07BB2D13A2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37305165-A2C1-4214-9723-648437CF5B62}" type="pres">
      <dgm:prSet presAssocID="{CEAFF2FB-88BA-4134-99DB-C07BB2D13A27}" presName="spaceRect" presStyleCnt="0"/>
      <dgm:spPr/>
    </dgm:pt>
    <dgm:pt modelId="{BF01D1A0-DAA4-40A3-82E4-ED8AEC6A8836}" type="pres">
      <dgm:prSet presAssocID="{CEAFF2FB-88BA-4134-99DB-C07BB2D13A27}" presName="parTx" presStyleLbl="revTx" presStyleIdx="1" presStyleCnt="6">
        <dgm:presLayoutVars>
          <dgm:chMax val="0"/>
          <dgm:chPref val="0"/>
        </dgm:presLayoutVars>
      </dgm:prSet>
      <dgm:spPr/>
    </dgm:pt>
    <dgm:pt modelId="{DECF27E5-5F9E-4166-B975-D2F793793134}" type="pres">
      <dgm:prSet presAssocID="{D3036C94-F5A1-43AE-A41E-8AD810C3C150}" presName="sibTrans" presStyleCnt="0"/>
      <dgm:spPr/>
    </dgm:pt>
    <dgm:pt modelId="{99B5FBCA-E4BA-467F-9016-83E7FC0B2346}" type="pres">
      <dgm:prSet presAssocID="{9298FEDD-B411-4176-B303-BD91C7A5ED27}" presName="compNode" presStyleCnt="0"/>
      <dgm:spPr/>
    </dgm:pt>
    <dgm:pt modelId="{4E2B7585-7A85-4E20-B25E-130EBD824181}" type="pres">
      <dgm:prSet presAssocID="{9298FEDD-B411-4176-B303-BD91C7A5ED27}" presName="bgRect" presStyleLbl="bgShp" presStyleIdx="2" presStyleCnt="6"/>
      <dgm:spPr/>
    </dgm:pt>
    <dgm:pt modelId="{53272979-54E4-404B-B8C4-8EB032ABD54E}" type="pres">
      <dgm:prSet presAssocID="{9298FEDD-B411-4176-B303-BD91C7A5ED2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plosion"/>
        </a:ext>
      </dgm:extLst>
    </dgm:pt>
    <dgm:pt modelId="{659738B6-97E5-46E6-978B-815523820920}" type="pres">
      <dgm:prSet presAssocID="{9298FEDD-B411-4176-B303-BD91C7A5ED27}" presName="spaceRect" presStyleCnt="0"/>
      <dgm:spPr/>
    </dgm:pt>
    <dgm:pt modelId="{27B5DC75-CECC-48D3-BD86-7256EF976D03}" type="pres">
      <dgm:prSet presAssocID="{9298FEDD-B411-4176-B303-BD91C7A5ED27}" presName="parTx" presStyleLbl="revTx" presStyleIdx="2" presStyleCnt="6">
        <dgm:presLayoutVars>
          <dgm:chMax val="0"/>
          <dgm:chPref val="0"/>
        </dgm:presLayoutVars>
      </dgm:prSet>
      <dgm:spPr/>
    </dgm:pt>
    <dgm:pt modelId="{E5D3CE1D-AAC1-4251-BF76-4680913A3019}" type="pres">
      <dgm:prSet presAssocID="{33B78735-C33D-4419-9991-8211461CE02A}" presName="sibTrans" presStyleCnt="0"/>
      <dgm:spPr/>
    </dgm:pt>
    <dgm:pt modelId="{C3AC6B36-5045-4BB8-B54F-47BA4D7A6753}" type="pres">
      <dgm:prSet presAssocID="{EEF6284D-FA07-41BD-9003-BD00ABF01647}" presName="compNode" presStyleCnt="0"/>
      <dgm:spPr/>
    </dgm:pt>
    <dgm:pt modelId="{28CB40CB-15F2-45E9-B641-86F57A140B62}" type="pres">
      <dgm:prSet presAssocID="{EEF6284D-FA07-41BD-9003-BD00ABF01647}" presName="bgRect" presStyleLbl="bgShp" presStyleIdx="3" presStyleCnt="6"/>
      <dgm:spPr/>
    </dgm:pt>
    <dgm:pt modelId="{19F864AB-C291-4604-8A61-4B6F34296F93}" type="pres">
      <dgm:prSet presAssocID="{EEF6284D-FA07-41BD-9003-BD00ABF016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6758AA57-40D8-4BCD-BE35-14B27E66908A}" type="pres">
      <dgm:prSet presAssocID="{EEF6284D-FA07-41BD-9003-BD00ABF01647}" presName="spaceRect" presStyleCnt="0"/>
      <dgm:spPr/>
    </dgm:pt>
    <dgm:pt modelId="{6D841D7E-FF7F-431F-8C6D-BA52837953CA}" type="pres">
      <dgm:prSet presAssocID="{EEF6284D-FA07-41BD-9003-BD00ABF01647}" presName="parTx" presStyleLbl="revTx" presStyleIdx="3" presStyleCnt="6">
        <dgm:presLayoutVars>
          <dgm:chMax val="0"/>
          <dgm:chPref val="0"/>
        </dgm:presLayoutVars>
      </dgm:prSet>
      <dgm:spPr/>
    </dgm:pt>
    <dgm:pt modelId="{76BFF83E-B796-4FC6-A6E4-F8BF16AF89BC}" type="pres">
      <dgm:prSet presAssocID="{39D29CCB-3E24-4295-9ED8-37ED792C7DBE}" presName="sibTrans" presStyleCnt="0"/>
      <dgm:spPr/>
    </dgm:pt>
    <dgm:pt modelId="{8C5AD3E8-04D2-4CAB-B48A-1DD7B93010CA}" type="pres">
      <dgm:prSet presAssocID="{0655D20E-3F3C-4D3D-A2B1-E2C5DACCC069}" presName="compNode" presStyleCnt="0"/>
      <dgm:spPr/>
    </dgm:pt>
    <dgm:pt modelId="{7B87852C-C9C6-4488-B4FE-BD30D4550A77}" type="pres">
      <dgm:prSet presAssocID="{0655D20E-3F3C-4D3D-A2B1-E2C5DACCC069}" presName="bgRect" presStyleLbl="bgShp" presStyleIdx="4" presStyleCnt="6"/>
      <dgm:spPr/>
    </dgm:pt>
    <dgm:pt modelId="{13EB3E82-762B-475E-A98F-58812A3C8724}" type="pres">
      <dgm:prSet presAssocID="{0655D20E-3F3C-4D3D-A2B1-E2C5DACCC06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CCE44BFC-1A1F-4FFC-91A9-61FB2D3E1047}" type="pres">
      <dgm:prSet presAssocID="{0655D20E-3F3C-4D3D-A2B1-E2C5DACCC069}" presName="spaceRect" presStyleCnt="0"/>
      <dgm:spPr/>
    </dgm:pt>
    <dgm:pt modelId="{9194FFB6-F8D1-4E8A-BFCF-BE00112C8D5D}" type="pres">
      <dgm:prSet presAssocID="{0655D20E-3F3C-4D3D-A2B1-E2C5DACCC069}" presName="parTx" presStyleLbl="revTx" presStyleIdx="4" presStyleCnt="6">
        <dgm:presLayoutVars>
          <dgm:chMax val="0"/>
          <dgm:chPref val="0"/>
        </dgm:presLayoutVars>
      </dgm:prSet>
      <dgm:spPr/>
    </dgm:pt>
    <dgm:pt modelId="{D87A16CC-7D55-4ACB-A407-F34FFDA7E520}" type="pres">
      <dgm:prSet presAssocID="{7B86C7EA-914C-4089-9F35-ED213ADD1548}" presName="sibTrans" presStyleCnt="0"/>
      <dgm:spPr/>
    </dgm:pt>
    <dgm:pt modelId="{D9DB5449-40F2-4E40-973E-44C4FF26DD32}" type="pres">
      <dgm:prSet presAssocID="{EC389201-15C1-47DC-A437-7C1F75A41D60}" presName="compNode" presStyleCnt="0"/>
      <dgm:spPr/>
    </dgm:pt>
    <dgm:pt modelId="{A7CA349B-EFF0-42E1-9FFF-4E9BAD29B731}" type="pres">
      <dgm:prSet presAssocID="{EC389201-15C1-47DC-A437-7C1F75A41D60}" presName="bgRect" presStyleLbl="bgShp" presStyleIdx="5" presStyleCnt="6"/>
      <dgm:spPr/>
    </dgm:pt>
    <dgm:pt modelId="{2993757E-7757-424E-BFF3-10D925DC56E1}" type="pres">
      <dgm:prSet presAssocID="{EC389201-15C1-47DC-A437-7C1F75A41D6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7DDD057F-FD4D-43F6-BB0E-77EC77FF333A}" type="pres">
      <dgm:prSet presAssocID="{EC389201-15C1-47DC-A437-7C1F75A41D60}" presName="spaceRect" presStyleCnt="0"/>
      <dgm:spPr/>
    </dgm:pt>
    <dgm:pt modelId="{E00C9623-3D4B-44E3-B174-D9FC9FC17C9B}" type="pres">
      <dgm:prSet presAssocID="{EC389201-15C1-47DC-A437-7C1F75A41D60}" presName="parTx" presStyleLbl="revTx" presStyleIdx="5" presStyleCnt="6">
        <dgm:presLayoutVars>
          <dgm:chMax val="0"/>
          <dgm:chPref val="0"/>
        </dgm:presLayoutVars>
      </dgm:prSet>
      <dgm:spPr/>
    </dgm:pt>
  </dgm:ptLst>
  <dgm:cxnLst>
    <dgm:cxn modelId="{360E8801-E37A-4D74-9273-BDCF0001DDAA}" srcId="{7620280C-7DE1-48A6-B33C-8E91E512AA6B}" destId="{EC389201-15C1-47DC-A437-7C1F75A41D60}" srcOrd="5" destOrd="0" parTransId="{9511065A-5F88-4B2D-9AAE-E46D5F22A843}" sibTransId="{5CF77304-0FEA-4066-B20B-41CE57CDD6BB}"/>
    <dgm:cxn modelId="{6E4B4632-AB6C-4B55-A581-074B05CDCB2E}" type="presOf" srcId="{EEF6284D-FA07-41BD-9003-BD00ABF01647}" destId="{6D841D7E-FF7F-431F-8C6D-BA52837953CA}" srcOrd="0" destOrd="0" presId="urn:microsoft.com/office/officeart/2018/2/layout/IconVerticalSolidList"/>
    <dgm:cxn modelId="{E8044134-442B-4BB1-A836-E420AD284277}" srcId="{7620280C-7DE1-48A6-B33C-8E91E512AA6B}" destId="{EEF6284D-FA07-41BD-9003-BD00ABF01647}" srcOrd="3" destOrd="0" parTransId="{489F603A-21E7-4246-8FE9-504937950A9B}" sibTransId="{39D29CCB-3E24-4295-9ED8-37ED792C7DBE}"/>
    <dgm:cxn modelId="{3817545D-13DD-463F-8037-3825FC707D65}" srcId="{7620280C-7DE1-48A6-B33C-8E91E512AA6B}" destId="{CEAFF2FB-88BA-4134-99DB-C07BB2D13A27}" srcOrd="1" destOrd="0" parTransId="{6681D495-6451-4F16-A3BF-BEB81E03888E}" sibTransId="{D3036C94-F5A1-43AE-A41E-8AD810C3C150}"/>
    <dgm:cxn modelId="{2C2F5371-8D92-4CEB-B6C6-D4D96B313ED0}" type="presOf" srcId="{7620280C-7DE1-48A6-B33C-8E91E512AA6B}" destId="{E2CB2002-B0F2-4BCE-B91E-BA7C1E5EE195}" srcOrd="0" destOrd="0" presId="urn:microsoft.com/office/officeart/2018/2/layout/IconVerticalSolidList"/>
    <dgm:cxn modelId="{5B486773-BA75-4DF4-8B66-752B0700A7E0}" srcId="{7620280C-7DE1-48A6-B33C-8E91E512AA6B}" destId="{367E1914-15E1-4434-B09F-BCCB16BF1932}" srcOrd="0" destOrd="0" parTransId="{94F554AA-98DA-4CB0-A91C-9D5D7230A49F}" sibTransId="{3375FC41-191D-4CD9-AC23-BDCF30BD8429}"/>
    <dgm:cxn modelId="{289CE475-52A3-4FB5-9634-1428B0DBF33E}" srcId="{7620280C-7DE1-48A6-B33C-8E91E512AA6B}" destId="{0655D20E-3F3C-4D3D-A2B1-E2C5DACCC069}" srcOrd="4" destOrd="0" parTransId="{51A11E9F-689D-4CAB-A4F2-78F6660CF0DC}" sibTransId="{7B86C7EA-914C-4089-9F35-ED213ADD1548}"/>
    <dgm:cxn modelId="{8C281259-E25F-4F5B-841C-DD0F3A0831F0}" type="presOf" srcId="{9298FEDD-B411-4176-B303-BD91C7A5ED27}" destId="{27B5DC75-CECC-48D3-BD86-7256EF976D03}" srcOrd="0" destOrd="0" presId="urn:microsoft.com/office/officeart/2018/2/layout/IconVerticalSolidList"/>
    <dgm:cxn modelId="{64E24F5A-A9CF-4364-814B-0B25A4D43B02}" type="presOf" srcId="{0655D20E-3F3C-4D3D-A2B1-E2C5DACCC069}" destId="{9194FFB6-F8D1-4E8A-BFCF-BE00112C8D5D}" srcOrd="0" destOrd="0" presId="urn:microsoft.com/office/officeart/2018/2/layout/IconVerticalSolidList"/>
    <dgm:cxn modelId="{599240A2-F568-491E-A00E-0240CA6A0E2F}" srcId="{7620280C-7DE1-48A6-B33C-8E91E512AA6B}" destId="{9298FEDD-B411-4176-B303-BD91C7A5ED27}" srcOrd="2" destOrd="0" parTransId="{0190113C-EAA9-42EC-90E4-CFBB03F74D01}" sibTransId="{33B78735-C33D-4419-9991-8211461CE02A}"/>
    <dgm:cxn modelId="{7F792DEB-9B21-4073-9DD7-41C8282563A7}" type="presOf" srcId="{EC389201-15C1-47DC-A437-7C1F75A41D60}" destId="{E00C9623-3D4B-44E3-B174-D9FC9FC17C9B}" srcOrd="0" destOrd="0" presId="urn:microsoft.com/office/officeart/2018/2/layout/IconVerticalSolidList"/>
    <dgm:cxn modelId="{781586F1-8589-4A4B-AFF2-242A21F5615C}" type="presOf" srcId="{367E1914-15E1-4434-B09F-BCCB16BF1932}" destId="{74ECD947-236E-494C-B228-B8726B698D68}" srcOrd="0" destOrd="0" presId="urn:microsoft.com/office/officeart/2018/2/layout/IconVerticalSolidList"/>
    <dgm:cxn modelId="{6F83F3F8-87BD-4CA2-AF3F-D81DD146A7D3}" type="presOf" srcId="{CEAFF2FB-88BA-4134-99DB-C07BB2D13A27}" destId="{BF01D1A0-DAA4-40A3-82E4-ED8AEC6A8836}" srcOrd="0" destOrd="0" presId="urn:microsoft.com/office/officeart/2018/2/layout/IconVerticalSolidList"/>
    <dgm:cxn modelId="{271A2772-79C3-49CE-9FB6-2B77536F5DD3}" type="presParOf" srcId="{E2CB2002-B0F2-4BCE-B91E-BA7C1E5EE195}" destId="{CA982F91-B3BF-42F0-977F-ECBD510FD956}" srcOrd="0" destOrd="0" presId="urn:microsoft.com/office/officeart/2018/2/layout/IconVerticalSolidList"/>
    <dgm:cxn modelId="{2F7C288C-E61C-487D-B38A-3918DA00E3F8}" type="presParOf" srcId="{CA982F91-B3BF-42F0-977F-ECBD510FD956}" destId="{C7E72E9B-32CC-46EC-A2DB-D5C8B9CDA2CF}" srcOrd="0" destOrd="0" presId="urn:microsoft.com/office/officeart/2018/2/layout/IconVerticalSolidList"/>
    <dgm:cxn modelId="{63D3BA22-7C7B-4851-BBC9-DE6E977875D0}" type="presParOf" srcId="{CA982F91-B3BF-42F0-977F-ECBD510FD956}" destId="{B69A5F72-4B92-4061-92CE-A83C3AA4F644}" srcOrd="1" destOrd="0" presId="urn:microsoft.com/office/officeart/2018/2/layout/IconVerticalSolidList"/>
    <dgm:cxn modelId="{AF05FD74-2845-4E54-BC90-4DDE3569D202}" type="presParOf" srcId="{CA982F91-B3BF-42F0-977F-ECBD510FD956}" destId="{5ABB6F4F-D27C-4AD6-BBAC-8D1C0009F87F}" srcOrd="2" destOrd="0" presId="urn:microsoft.com/office/officeart/2018/2/layout/IconVerticalSolidList"/>
    <dgm:cxn modelId="{53517353-C39F-4499-A053-9703037D08DB}" type="presParOf" srcId="{CA982F91-B3BF-42F0-977F-ECBD510FD956}" destId="{74ECD947-236E-494C-B228-B8726B698D68}" srcOrd="3" destOrd="0" presId="urn:microsoft.com/office/officeart/2018/2/layout/IconVerticalSolidList"/>
    <dgm:cxn modelId="{CE10BB73-015F-48B7-85C3-E0E2BE5E393B}" type="presParOf" srcId="{E2CB2002-B0F2-4BCE-B91E-BA7C1E5EE195}" destId="{37503533-6CA9-4994-A4FE-65CDD0F27359}" srcOrd="1" destOrd="0" presId="urn:microsoft.com/office/officeart/2018/2/layout/IconVerticalSolidList"/>
    <dgm:cxn modelId="{2E3FC684-8157-4B15-AABD-3EB7AEF00253}" type="presParOf" srcId="{E2CB2002-B0F2-4BCE-B91E-BA7C1E5EE195}" destId="{84560475-6898-4121-BEEC-F2237BA76065}" srcOrd="2" destOrd="0" presId="urn:microsoft.com/office/officeart/2018/2/layout/IconVerticalSolidList"/>
    <dgm:cxn modelId="{BB9558E2-DF69-4B8D-96B4-60FC28932588}" type="presParOf" srcId="{84560475-6898-4121-BEEC-F2237BA76065}" destId="{3CC9D7EB-CB8F-46F8-AC3A-EE8EC7540E7E}" srcOrd="0" destOrd="0" presId="urn:microsoft.com/office/officeart/2018/2/layout/IconVerticalSolidList"/>
    <dgm:cxn modelId="{67644C7B-4FC2-45C7-964A-A1A0F19030BB}" type="presParOf" srcId="{84560475-6898-4121-BEEC-F2237BA76065}" destId="{1A3CF893-CA29-478D-B1F1-0E969671F564}" srcOrd="1" destOrd="0" presId="urn:microsoft.com/office/officeart/2018/2/layout/IconVerticalSolidList"/>
    <dgm:cxn modelId="{2B9F67D7-95AA-4A20-BD40-A1D9B82FCD35}" type="presParOf" srcId="{84560475-6898-4121-BEEC-F2237BA76065}" destId="{37305165-A2C1-4214-9723-648437CF5B62}" srcOrd="2" destOrd="0" presId="urn:microsoft.com/office/officeart/2018/2/layout/IconVerticalSolidList"/>
    <dgm:cxn modelId="{6AFAEE6B-F1E1-4249-8E6E-B93BEA81BFB3}" type="presParOf" srcId="{84560475-6898-4121-BEEC-F2237BA76065}" destId="{BF01D1A0-DAA4-40A3-82E4-ED8AEC6A8836}" srcOrd="3" destOrd="0" presId="urn:microsoft.com/office/officeart/2018/2/layout/IconVerticalSolidList"/>
    <dgm:cxn modelId="{52667D72-1029-4E20-98AD-0BF3551826A9}" type="presParOf" srcId="{E2CB2002-B0F2-4BCE-B91E-BA7C1E5EE195}" destId="{DECF27E5-5F9E-4166-B975-D2F793793134}" srcOrd="3" destOrd="0" presId="urn:microsoft.com/office/officeart/2018/2/layout/IconVerticalSolidList"/>
    <dgm:cxn modelId="{FA0B9018-5DAC-42E9-879D-F2C15B1F0332}" type="presParOf" srcId="{E2CB2002-B0F2-4BCE-B91E-BA7C1E5EE195}" destId="{99B5FBCA-E4BA-467F-9016-83E7FC0B2346}" srcOrd="4" destOrd="0" presId="urn:microsoft.com/office/officeart/2018/2/layout/IconVerticalSolidList"/>
    <dgm:cxn modelId="{EA2FB70C-6133-478F-B82E-2792F0114755}" type="presParOf" srcId="{99B5FBCA-E4BA-467F-9016-83E7FC0B2346}" destId="{4E2B7585-7A85-4E20-B25E-130EBD824181}" srcOrd="0" destOrd="0" presId="urn:microsoft.com/office/officeart/2018/2/layout/IconVerticalSolidList"/>
    <dgm:cxn modelId="{82C037AB-EA6E-4F67-9693-00F01F899A4D}" type="presParOf" srcId="{99B5FBCA-E4BA-467F-9016-83E7FC0B2346}" destId="{53272979-54E4-404B-B8C4-8EB032ABD54E}" srcOrd="1" destOrd="0" presId="urn:microsoft.com/office/officeart/2018/2/layout/IconVerticalSolidList"/>
    <dgm:cxn modelId="{E5F3CBE3-B017-4951-9CD2-ABDF543E2F28}" type="presParOf" srcId="{99B5FBCA-E4BA-467F-9016-83E7FC0B2346}" destId="{659738B6-97E5-46E6-978B-815523820920}" srcOrd="2" destOrd="0" presId="urn:microsoft.com/office/officeart/2018/2/layout/IconVerticalSolidList"/>
    <dgm:cxn modelId="{E88BB1E1-D0BB-4997-BB73-A1C8CB7FF6AE}" type="presParOf" srcId="{99B5FBCA-E4BA-467F-9016-83E7FC0B2346}" destId="{27B5DC75-CECC-48D3-BD86-7256EF976D03}" srcOrd="3" destOrd="0" presId="urn:microsoft.com/office/officeart/2018/2/layout/IconVerticalSolidList"/>
    <dgm:cxn modelId="{93EBE6A9-D689-4362-B6CC-D5B85C9F0EAE}" type="presParOf" srcId="{E2CB2002-B0F2-4BCE-B91E-BA7C1E5EE195}" destId="{E5D3CE1D-AAC1-4251-BF76-4680913A3019}" srcOrd="5" destOrd="0" presId="urn:microsoft.com/office/officeart/2018/2/layout/IconVerticalSolidList"/>
    <dgm:cxn modelId="{30BE7042-693A-45A3-A56B-8038725FD7E9}" type="presParOf" srcId="{E2CB2002-B0F2-4BCE-B91E-BA7C1E5EE195}" destId="{C3AC6B36-5045-4BB8-B54F-47BA4D7A6753}" srcOrd="6" destOrd="0" presId="urn:microsoft.com/office/officeart/2018/2/layout/IconVerticalSolidList"/>
    <dgm:cxn modelId="{AB5C46E4-DA63-47D4-91A3-28CBB95C3488}" type="presParOf" srcId="{C3AC6B36-5045-4BB8-B54F-47BA4D7A6753}" destId="{28CB40CB-15F2-45E9-B641-86F57A140B62}" srcOrd="0" destOrd="0" presId="urn:microsoft.com/office/officeart/2018/2/layout/IconVerticalSolidList"/>
    <dgm:cxn modelId="{3A9F97BB-46A1-4E35-8271-5D3FA35B6841}" type="presParOf" srcId="{C3AC6B36-5045-4BB8-B54F-47BA4D7A6753}" destId="{19F864AB-C291-4604-8A61-4B6F34296F93}" srcOrd="1" destOrd="0" presId="urn:microsoft.com/office/officeart/2018/2/layout/IconVerticalSolidList"/>
    <dgm:cxn modelId="{F6FE8719-37FE-468C-818A-027498AF8C29}" type="presParOf" srcId="{C3AC6B36-5045-4BB8-B54F-47BA4D7A6753}" destId="{6758AA57-40D8-4BCD-BE35-14B27E66908A}" srcOrd="2" destOrd="0" presId="urn:microsoft.com/office/officeart/2018/2/layout/IconVerticalSolidList"/>
    <dgm:cxn modelId="{80FC1A5C-ED7B-493A-B0D0-0AA4871B9387}" type="presParOf" srcId="{C3AC6B36-5045-4BB8-B54F-47BA4D7A6753}" destId="{6D841D7E-FF7F-431F-8C6D-BA52837953CA}" srcOrd="3" destOrd="0" presId="urn:microsoft.com/office/officeart/2018/2/layout/IconVerticalSolidList"/>
    <dgm:cxn modelId="{7841401F-7D4B-45F2-99C7-23BEA05A97FF}" type="presParOf" srcId="{E2CB2002-B0F2-4BCE-B91E-BA7C1E5EE195}" destId="{76BFF83E-B796-4FC6-A6E4-F8BF16AF89BC}" srcOrd="7" destOrd="0" presId="urn:microsoft.com/office/officeart/2018/2/layout/IconVerticalSolidList"/>
    <dgm:cxn modelId="{0CF96CBD-295A-4AC8-A57D-5EF8F041141A}" type="presParOf" srcId="{E2CB2002-B0F2-4BCE-B91E-BA7C1E5EE195}" destId="{8C5AD3E8-04D2-4CAB-B48A-1DD7B93010CA}" srcOrd="8" destOrd="0" presId="urn:microsoft.com/office/officeart/2018/2/layout/IconVerticalSolidList"/>
    <dgm:cxn modelId="{27A0AED1-9678-406F-80FB-3122D91D27A1}" type="presParOf" srcId="{8C5AD3E8-04D2-4CAB-B48A-1DD7B93010CA}" destId="{7B87852C-C9C6-4488-B4FE-BD30D4550A77}" srcOrd="0" destOrd="0" presId="urn:microsoft.com/office/officeart/2018/2/layout/IconVerticalSolidList"/>
    <dgm:cxn modelId="{D6508952-E22D-41DE-8968-A2A381E9A317}" type="presParOf" srcId="{8C5AD3E8-04D2-4CAB-B48A-1DD7B93010CA}" destId="{13EB3E82-762B-475E-A98F-58812A3C8724}" srcOrd="1" destOrd="0" presId="urn:microsoft.com/office/officeart/2018/2/layout/IconVerticalSolidList"/>
    <dgm:cxn modelId="{809DE5C5-DC62-430E-81F6-07C106B63725}" type="presParOf" srcId="{8C5AD3E8-04D2-4CAB-B48A-1DD7B93010CA}" destId="{CCE44BFC-1A1F-4FFC-91A9-61FB2D3E1047}" srcOrd="2" destOrd="0" presId="urn:microsoft.com/office/officeart/2018/2/layout/IconVerticalSolidList"/>
    <dgm:cxn modelId="{D6667871-6CA6-459B-BE8A-0F52677E6879}" type="presParOf" srcId="{8C5AD3E8-04D2-4CAB-B48A-1DD7B93010CA}" destId="{9194FFB6-F8D1-4E8A-BFCF-BE00112C8D5D}" srcOrd="3" destOrd="0" presId="urn:microsoft.com/office/officeart/2018/2/layout/IconVerticalSolidList"/>
    <dgm:cxn modelId="{914FAD98-EEFC-488F-BA62-EB4D4793AEA1}" type="presParOf" srcId="{E2CB2002-B0F2-4BCE-B91E-BA7C1E5EE195}" destId="{D87A16CC-7D55-4ACB-A407-F34FFDA7E520}" srcOrd="9" destOrd="0" presId="urn:microsoft.com/office/officeart/2018/2/layout/IconVerticalSolidList"/>
    <dgm:cxn modelId="{64EFC42B-F2F7-4D2A-83A2-71ECDBA06975}" type="presParOf" srcId="{E2CB2002-B0F2-4BCE-B91E-BA7C1E5EE195}" destId="{D9DB5449-40F2-4E40-973E-44C4FF26DD32}" srcOrd="10" destOrd="0" presId="urn:microsoft.com/office/officeart/2018/2/layout/IconVerticalSolidList"/>
    <dgm:cxn modelId="{55C11BF0-0495-44FD-80D9-19F900E66641}" type="presParOf" srcId="{D9DB5449-40F2-4E40-973E-44C4FF26DD32}" destId="{A7CA349B-EFF0-42E1-9FFF-4E9BAD29B731}" srcOrd="0" destOrd="0" presId="urn:microsoft.com/office/officeart/2018/2/layout/IconVerticalSolidList"/>
    <dgm:cxn modelId="{85201462-D786-48E4-935C-D1408CED1A0B}" type="presParOf" srcId="{D9DB5449-40F2-4E40-973E-44C4FF26DD32}" destId="{2993757E-7757-424E-BFF3-10D925DC56E1}" srcOrd="1" destOrd="0" presId="urn:microsoft.com/office/officeart/2018/2/layout/IconVerticalSolidList"/>
    <dgm:cxn modelId="{C706378D-C873-402B-8BDC-BE3904CA93E4}" type="presParOf" srcId="{D9DB5449-40F2-4E40-973E-44C4FF26DD32}" destId="{7DDD057F-FD4D-43F6-BB0E-77EC77FF333A}" srcOrd="2" destOrd="0" presId="urn:microsoft.com/office/officeart/2018/2/layout/IconVerticalSolidList"/>
    <dgm:cxn modelId="{E32B165E-AF83-4459-9690-E564368AC4B7}" type="presParOf" srcId="{D9DB5449-40F2-4E40-973E-44C4FF26DD32}" destId="{E00C9623-3D4B-44E3-B174-D9FC9FC17C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6F1C5-5A7B-4A37-A7F8-A6FA548FEE3E}">
      <dsp:nvSpPr>
        <dsp:cNvPr id="0" name=""/>
        <dsp:cNvSpPr/>
      </dsp:nvSpPr>
      <dsp:spPr>
        <a:xfrm>
          <a:off x="0" y="476"/>
          <a:ext cx="10442448" cy="1115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DC696-79C3-454D-99EE-425076FE9ED5}">
      <dsp:nvSpPr>
        <dsp:cNvPr id="0" name=""/>
        <dsp:cNvSpPr/>
      </dsp:nvSpPr>
      <dsp:spPr>
        <a:xfrm>
          <a:off x="337319" y="251375"/>
          <a:ext cx="613307" cy="613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A83184-7455-4105-B9E5-7E2411C92B81}">
      <dsp:nvSpPr>
        <dsp:cNvPr id="0" name=""/>
        <dsp:cNvSpPr/>
      </dsp:nvSpPr>
      <dsp:spPr>
        <a:xfrm>
          <a:off x="1287945" y="476"/>
          <a:ext cx="9154502" cy="111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5" tIns="118015" rIns="118015" bIns="118015" numCol="1" spcCol="1270" anchor="ctr" anchorCtr="0">
          <a:noAutofit/>
        </a:bodyPr>
        <a:lstStyle/>
        <a:p>
          <a:pPr marL="0" lvl="0" indent="0" algn="l" defTabSz="800100">
            <a:lnSpc>
              <a:spcPct val="90000"/>
            </a:lnSpc>
            <a:spcBef>
              <a:spcPct val="0"/>
            </a:spcBef>
            <a:spcAft>
              <a:spcPct val="35000"/>
            </a:spcAft>
            <a:buNone/>
          </a:pPr>
          <a:r>
            <a:rPr lang="en-US" sz="1800" b="1" kern="1200">
              <a:latin typeface="Nunito" pitchFamily="2" charset="0"/>
            </a:rPr>
            <a:t>Pre-training / Fine-tuning of LLMs</a:t>
          </a:r>
          <a:r>
            <a:rPr lang="en-US" sz="1800" kern="1200">
              <a:latin typeface="Nunito" pitchFamily="2" charset="0"/>
            </a:rPr>
            <a:t>: Training a new model on Cyber data &amp; Fine-tuning an existing model using techniques like PEFT and QLora help make the Gen-AI model more accurate in analyzing cybersecurity problems.</a:t>
          </a:r>
        </a:p>
      </dsp:txBody>
      <dsp:txXfrm>
        <a:off x="1287945" y="476"/>
        <a:ext cx="9154502" cy="1115104"/>
      </dsp:txXfrm>
    </dsp:sp>
    <dsp:sp modelId="{2C4F1D47-9AFA-4308-9DDE-58D001F682FD}">
      <dsp:nvSpPr>
        <dsp:cNvPr id="0" name=""/>
        <dsp:cNvSpPr/>
      </dsp:nvSpPr>
      <dsp:spPr>
        <a:xfrm>
          <a:off x="0" y="1394357"/>
          <a:ext cx="10442448" cy="1115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ACC03-DEF7-4243-9AE0-78849CA6EBCA}">
      <dsp:nvSpPr>
        <dsp:cNvPr id="0" name=""/>
        <dsp:cNvSpPr/>
      </dsp:nvSpPr>
      <dsp:spPr>
        <a:xfrm>
          <a:off x="337319" y="1645255"/>
          <a:ext cx="613307" cy="613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E77E83-F2F2-42BA-A18E-CF42BEDB9E53}">
      <dsp:nvSpPr>
        <dsp:cNvPr id="0" name=""/>
        <dsp:cNvSpPr/>
      </dsp:nvSpPr>
      <dsp:spPr>
        <a:xfrm>
          <a:off x="1287945" y="1394357"/>
          <a:ext cx="9154502" cy="111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5" tIns="118015" rIns="118015" bIns="118015" numCol="1" spcCol="1270" anchor="ctr" anchorCtr="0">
          <a:noAutofit/>
        </a:bodyPr>
        <a:lstStyle/>
        <a:p>
          <a:pPr marL="0" lvl="0" indent="0" algn="l" defTabSz="800100">
            <a:lnSpc>
              <a:spcPct val="90000"/>
            </a:lnSpc>
            <a:spcBef>
              <a:spcPct val="0"/>
            </a:spcBef>
            <a:spcAft>
              <a:spcPct val="35000"/>
            </a:spcAft>
            <a:buNone/>
          </a:pPr>
          <a:r>
            <a:rPr lang="en-US" sz="1800" b="1" kern="1200">
              <a:latin typeface="Nunito" pitchFamily="2" charset="0"/>
            </a:rPr>
            <a:t>Retrieval Augmented Generation</a:t>
          </a:r>
          <a:r>
            <a:rPr lang="en-US" sz="1800" kern="1200">
              <a:latin typeface="Nunito" pitchFamily="2" charset="0"/>
            </a:rPr>
            <a:t>: Historical Incident Documentation, Open-Source Threat Intelligence and Threat Strategy data is vectorized and stored in vector databases like LlamaIndex to provide richer context to LLMs at the time of generation.</a:t>
          </a:r>
        </a:p>
      </dsp:txBody>
      <dsp:txXfrm>
        <a:off x="1287945" y="1394357"/>
        <a:ext cx="9154502" cy="1115104"/>
      </dsp:txXfrm>
    </dsp:sp>
    <dsp:sp modelId="{B389D21F-5EE0-432A-B2E0-C3D79B4BC61E}">
      <dsp:nvSpPr>
        <dsp:cNvPr id="0" name=""/>
        <dsp:cNvSpPr/>
      </dsp:nvSpPr>
      <dsp:spPr>
        <a:xfrm>
          <a:off x="0" y="2788237"/>
          <a:ext cx="10442448" cy="1115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22871-EEC9-4306-8836-C6325FFDE78E}">
      <dsp:nvSpPr>
        <dsp:cNvPr id="0" name=""/>
        <dsp:cNvSpPr/>
      </dsp:nvSpPr>
      <dsp:spPr>
        <a:xfrm>
          <a:off x="337319" y="3039136"/>
          <a:ext cx="613307" cy="613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1376A-04DB-4602-B9D7-9A1D24EAFAA7}">
      <dsp:nvSpPr>
        <dsp:cNvPr id="0" name=""/>
        <dsp:cNvSpPr/>
      </dsp:nvSpPr>
      <dsp:spPr>
        <a:xfrm>
          <a:off x="1287945" y="2788237"/>
          <a:ext cx="9154502" cy="111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5" tIns="118015" rIns="118015" bIns="118015" numCol="1" spcCol="1270" anchor="ctr" anchorCtr="0">
          <a:noAutofit/>
        </a:bodyPr>
        <a:lstStyle/>
        <a:p>
          <a:pPr marL="0" lvl="0" indent="0" algn="l" defTabSz="800100">
            <a:lnSpc>
              <a:spcPct val="90000"/>
            </a:lnSpc>
            <a:spcBef>
              <a:spcPct val="0"/>
            </a:spcBef>
            <a:spcAft>
              <a:spcPct val="35000"/>
            </a:spcAft>
            <a:buNone/>
          </a:pPr>
          <a:r>
            <a:rPr lang="en-US" sz="1800" b="1" kern="1200">
              <a:latin typeface="Nunito" pitchFamily="2" charset="0"/>
            </a:rPr>
            <a:t>Prompting: </a:t>
          </a:r>
          <a:r>
            <a:rPr lang="en-US" sz="1800" kern="1200">
              <a:latin typeface="Nunito" pitchFamily="2" charset="0"/>
            </a:rPr>
            <a:t>The LLMs are continually prompted by the CyberGPT manager from different angles to obtain a detailed, well-thought response which helps SOC analysts take appropriate steps to combat the threat.</a:t>
          </a:r>
        </a:p>
      </dsp:txBody>
      <dsp:txXfrm>
        <a:off x="1287945" y="2788237"/>
        <a:ext cx="9154502" cy="1115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72E9B-32CC-46EC-A2DB-D5C8B9CDA2CF}">
      <dsp:nvSpPr>
        <dsp:cNvPr id="0" name=""/>
        <dsp:cNvSpPr/>
      </dsp:nvSpPr>
      <dsp:spPr>
        <a:xfrm>
          <a:off x="0" y="0"/>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A5F72-4B92-4061-92CE-A83C3AA4F644}">
      <dsp:nvSpPr>
        <dsp:cNvPr id="0" name=""/>
        <dsp:cNvSpPr/>
      </dsp:nvSpPr>
      <dsp:spPr>
        <a:xfrm>
          <a:off x="162778" y="122337"/>
          <a:ext cx="295960" cy="295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CD947-236E-494C-B228-B8726B698D68}">
      <dsp:nvSpPr>
        <dsp:cNvPr id="0" name=""/>
        <dsp:cNvSpPr/>
      </dsp:nvSpPr>
      <dsp:spPr>
        <a:xfrm>
          <a:off x="621516" y="1262"/>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Component 1 – Past incident documentation and historical data : </a:t>
          </a:r>
          <a:r>
            <a:rPr lang="en-US" sz="1600" kern="1200">
              <a:solidFill>
                <a:schemeClr val="bg1"/>
              </a:solidFill>
              <a:highlight>
                <a:srgbClr val="FF0000"/>
              </a:highlight>
            </a:rPr>
            <a:t>Unavailable</a:t>
          </a:r>
        </a:p>
      </dsp:txBody>
      <dsp:txXfrm>
        <a:off x="621516" y="1262"/>
        <a:ext cx="9820931" cy="538109"/>
      </dsp:txXfrm>
    </dsp:sp>
    <dsp:sp modelId="{3CC9D7EB-CB8F-46F8-AC3A-EE8EC7540E7E}">
      <dsp:nvSpPr>
        <dsp:cNvPr id="0" name=""/>
        <dsp:cNvSpPr/>
      </dsp:nvSpPr>
      <dsp:spPr>
        <a:xfrm>
          <a:off x="0" y="673899"/>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3CF893-CA29-478D-B1F1-0E969671F564}">
      <dsp:nvSpPr>
        <dsp:cNvPr id="0" name=""/>
        <dsp:cNvSpPr/>
      </dsp:nvSpPr>
      <dsp:spPr>
        <a:xfrm>
          <a:off x="162778" y="794974"/>
          <a:ext cx="295960" cy="295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1D1A0-DAA4-40A3-82E4-ED8AEC6A8836}">
      <dsp:nvSpPr>
        <dsp:cNvPr id="0" name=""/>
        <dsp:cNvSpPr/>
      </dsp:nvSpPr>
      <dsp:spPr>
        <a:xfrm>
          <a:off x="621516" y="673899"/>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Component 2 – Open Threat Intelligence Repositories : </a:t>
          </a:r>
          <a:r>
            <a:rPr lang="en-US" sz="1600" kern="1200">
              <a:highlight>
                <a:srgbClr val="FFFF00"/>
              </a:highlight>
            </a:rPr>
            <a:t>Available</a:t>
          </a:r>
          <a:r>
            <a:rPr lang="en-US" sz="1600" kern="1200"/>
            <a:t>, needs to be vectorized (Open Threat Exchange)</a:t>
          </a:r>
        </a:p>
      </dsp:txBody>
      <dsp:txXfrm>
        <a:off x="621516" y="673899"/>
        <a:ext cx="9820931" cy="538109"/>
      </dsp:txXfrm>
    </dsp:sp>
    <dsp:sp modelId="{4E2B7585-7A85-4E20-B25E-130EBD824181}">
      <dsp:nvSpPr>
        <dsp:cNvPr id="0" name=""/>
        <dsp:cNvSpPr/>
      </dsp:nvSpPr>
      <dsp:spPr>
        <a:xfrm>
          <a:off x="0" y="1346536"/>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72979-54E4-404B-B8C4-8EB032ABD54E}">
      <dsp:nvSpPr>
        <dsp:cNvPr id="0" name=""/>
        <dsp:cNvSpPr/>
      </dsp:nvSpPr>
      <dsp:spPr>
        <a:xfrm>
          <a:off x="162778" y="1467611"/>
          <a:ext cx="295960" cy="295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B5DC75-CECC-48D3-BD86-7256EF976D03}">
      <dsp:nvSpPr>
        <dsp:cNvPr id="0" name=""/>
        <dsp:cNvSpPr/>
      </dsp:nvSpPr>
      <dsp:spPr>
        <a:xfrm>
          <a:off x="621516" y="1346536"/>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Component 3 – Threat Response Frameworks  / Strategies : </a:t>
          </a:r>
          <a:r>
            <a:rPr lang="en-US" sz="1600" kern="1200">
              <a:highlight>
                <a:srgbClr val="FFFF00"/>
              </a:highlight>
            </a:rPr>
            <a:t>Available</a:t>
          </a:r>
          <a:r>
            <a:rPr lang="en-US" sz="1600" kern="1200"/>
            <a:t>, needs to be vectorized (MITRE Attack)</a:t>
          </a:r>
        </a:p>
      </dsp:txBody>
      <dsp:txXfrm>
        <a:off x="621516" y="1346536"/>
        <a:ext cx="9820931" cy="538109"/>
      </dsp:txXfrm>
    </dsp:sp>
    <dsp:sp modelId="{28CB40CB-15F2-45E9-B641-86F57A140B62}">
      <dsp:nvSpPr>
        <dsp:cNvPr id="0" name=""/>
        <dsp:cNvSpPr/>
      </dsp:nvSpPr>
      <dsp:spPr>
        <a:xfrm>
          <a:off x="0" y="2019173"/>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864AB-C291-4604-8A61-4B6F34296F93}">
      <dsp:nvSpPr>
        <dsp:cNvPr id="0" name=""/>
        <dsp:cNvSpPr/>
      </dsp:nvSpPr>
      <dsp:spPr>
        <a:xfrm>
          <a:off x="162778" y="2140247"/>
          <a:ext cx="295960" cy="295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841D7E-FF7F-431F-8C6D-BA52837953CA}">
      <dsp:nvSpPr>
        <dsp:cNvPr id="0" name=""/>
        <dsp:cNvSpPr/>
      </dsp:nvSpPr>
      <dsp:spPr>
        <a:xfrm>
          <a:off x="621516" y="2019173"/>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Component 4 – Model trained on Cybersecurity datasets : </a:t>
          </a:r>
          <a:r>
            <a:rPr lang="en-US" sz="1600" kern="1200">
              <a:highlight>
                <a:srgbClr val="00F00C"/>
              </a:highlight>
            </a:rPr>
            <a:t>Available</a:t>
          </a:r>
          <a:r>
            <a:rPr lang="en-US" sz="1600" kern="1200"/>
            <a:t> (</a:t>
          </a:r>
          <a:r>
            <a:rPr lang="en-US" sz="1600" kern="1200" err="1"/>
            <a:t>ZySec</a:t>
          </a:r>
          <a:r>
            <a:rPr lang="en-US" sz="1600" kern="1200"/>
            <a:t> AI on </a:t>
          </a:r>
          <a:r>
            <a:rPr lang="en-US" sz="1600" kern="1200" err="1"/>
            <a:t>Huggingface</a:t>
          </a:r>
          <a:r>
            <a:rPr lang="en-US" sz="1600" kern="1200"/>
            <a:t>)</a:t>
          </a:r>
        </a:p>
      </dsp:txBody>
      <dsp:txXfrm>
        <a:off x="621516" y="2019173"/>
        <a:ext cx="9820931" cy="538109"/>
      </dsp:txXfrm>
    </dsp:sp>
    <dsp:sp modelId="{7B87852C-C9C6-4488-B4FE-BD30D4550A77}">
      <dsp:nvSpPr>
        <dsp:cNvPr id="0" name=""/>
        <dsp:cNvSpPr/>
      </dsp:nvSpPr>
      <dsp:spPr>
        <a:xfrm>
          <a:off x="0" y="2691809"/>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EB3E82-762B-475E-A98F-58812A3C8724}">
      <dsp:nvSpPr>
        <dsp:cNvPr id="0" name=""/>
        <dsp:cNvSpPr/>
      </dsp:nvSpPr>
      <dsp:spPr>
        <a:xfrm>
          <a:off x="162778" y="2812884"/>
          <a:ext cx="295960" cy="2959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4FFB6-F8D1-4E8A-BFCF-BE00112C8D5D}">
      <dsp:nvSpPr>
        <dsp:cNvPr id="0" name=""/>
        <dsp:cNvSpPr/>
      </dsp:nvSpPr>
      <dsp:spPr>
        <a:xfrm>
          <a:off x="621516" y="2691809"/>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Component 5 – User Interface to access CyberGPT : Needs to be </a:t>
          </a:r>
          <a:r>
            <a:rPr lang="en-US" sz="1600" kern="1200">
              <a:solidFill>
                <a:schemeClr val="tx1"/>
              </a:solidFill>
            </a:rPr>
            <a:t>built</a:t>
          </a:r>
        </a:p>
      </dsp:txBody>
      <dsp:txXfrm>
        <a:off x="621516" y="2691809"/>
        <a:ext cx="9820931" cy="538109"/>
      </dsp:txXfrm>
    </dsp:sp>
    <dsp:sp modelId="{A7CA349B-EFF0-42E1-9FFF-4E9BAD29B731}">
      <dsp:nvSpPr>
        <dsp:cNvPr id="0" name=""/>
        <dsp:cNvSpPr/>
      </dsp:nvSpPr>
      <dsp:spPr>
        <a:xfrm>
          <a:off x="0" y="3364446"/>
          <a:ext cx="10442448" cy="5381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3757E-7757-424E-BFF3-10D925DC56E1}">
      <dsp:nvSpPr>
        <dsp:cNvPr id="0" name=""/>
        <dsp:cNvSpPr/>
      </dsp:nvSpPr>
      <dsp:spPr>
        <a:xfrm>
          <a:off x="162778" y="3485521"/>
          <a:ext cx="295960" cy="2959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C9623-3D4B-44E3-B174-D9FC9FC17C9B}">
      <dsp:nvSpPr>
        <dsp:cNvPr id="0" name=""/>
        <dsp:cNvSpPr/>
      </dsp:nvSpPr>
      <dsp:spPr>
        <a:xfrm>
          <a:off x="621516" y="3364446"/>
          <a:ext cx="9820931" cy="53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0" tIns="56950" rIns="56950" bIns="56950" numCol="1" spcCol="1270" anchor="ctr" anchorCtr="0">
          <a:noAutofit/>
        </a:bodyPr>
        <a:lstStyle/>
        <a:p>
          <a:pPr marL="0" lvl="0" indent="0" algn="l" defTabSz="711200">
            <a:lnSpc>
              <a:spcPct val="90000"/>
            </a:lnSpc>
            <a:spcBef>
              <a:spcPct val="0"/>
            </a:spcBef>
            <a:spcAft>
              <a:spcPct val="35000"/>
            </a:spcAft>
            <a:buNone/>
          </a:pPr>
          <a:r>
            <a:rPr lang="en-US" sz="1600" kern="1200"/>
            <a:t>Organizational cybersecurity architecture : </a:t>
          </a:r>
          <a:r>
            <a:rPr lang="en-US" sz="1600" kern="1200">
              <a:solidFill>
                <a:schemeClr val="bg1"/>
              </a:solidFill>
              <a:highlight>
                <a:srgbClr val="FF0000"/>
              </a:highlight>
            </a:rPr>
            <a:t>Unavailable</a:t>
          </a:r>
        </a:p>
      </dsp:txBody>
      <dsp:txXfrm>
        <a:off x="621516" y="3364446"/>
        <a:ext cx="9820931" cy="5381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02.392"/>
    </inkml:context>
    <inkml:brush xml:id="br0">
      <inkml:brushProperty name="width" value="0.1" units="cm"/>
      <inkml:brushProperty name="height" value="0.1" units="cm"/>
      <inkml:brushProperty name="color" value="#E71224"/>
    </inkml:brush>
  </inkml:definitions>
  <inkml:trace contextRef="#ctx0" brushRef="#br0">1 1263 3809 0 0,'18'-21'6017'0'0,"5"-13"-913"0"0,-9 17-4791 0 0,1 1 0 0 0,0 1 0 0 0,21-16 0 0 0,101-77 43 0 0,-64 54-240 0 0,-1 1 156 0 0,87-48 0 0 0,97-49-146 0 0,-176 102-40 0 0,9 0-68 0 0,50-17 96 0 0,-106 51-39 0 0,137-55 17 0 0,-32 15-79 0 0,115-29-38 0 0,-40 16 1 0 0,-154 47 84 0 0,93-17 0 0 0,-39 12-29 0 0,34-13-15 0 0,294-34 1 0 0,-133 54 0 0 0,-195 15-18 0 0,289 2 831 0 0,-343 4-643 0 0,40 2-73 0 0,144 25-1 0 0,-189-19-84 0 0,65 23 0 0 0,94 34 343 0 0,-117-42-37 0 0,-17-5 34 0 0,143 36 311 0 0,-107-30 58 0 0,-61-10-45 0 0,-40-12-472 0 0,-1-1-1 0 0,1 0 1 0 0,0-1 0 0 0,0 0 0 0 0,26 1-1 0 0,-38-4-197 0 0,0 0 0 0 0,0 0 0 0 0,0 0 0 0 0,0-1 0 0 0,0 1 0 0 0,0 0 0 0 0,0-1 0 0 0,0 1 0 0 0,2-2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3.782"/>
    </inkml:context>
    <inkml:brush xml:id="br0">
      <inkml:brushProperty name="width" value="0.1" units="cm"/>
      <inkml:brushProperty name="height" value="0.1" units="cm"/>
      <inkml:brushProperty name="color" value="#E71224"/>
    </inkml:brush>
  </inkml:definitions>
  <inkml:trace contextRef="#ctx0" brushRef="#br0">46 0 5273 0 0,'-1'0'319'0'0,"0"0"-1"0"0,-1 0 0 0 0,1 1 1 0 0,0-1-1 0 0,-1 0 1 0 0,1 1-1 0 0,0-1 1 0 0,0 1-1 0 0,0-1 0 0 0,-1 1 1 0 0,1-1-1 0 0,0 1 1 0 0,0 0-1 0 0,0-1 1 0 0,0 1-1 0 0,0 0 0 0 0,0 0 1 0 0,0 0-1 0 0,0 1 1 0 0,-1 1-62 0 0,0 0 0 0 0,0 0 0 0 0,0 0 0 0 0,1 0 0 0 0,-1 0 0 0 0,1 1 0 0 0,-1 2 0 0 0,0 4-196 0 0,0 1 0 0 0,0-1-1 0 0,1 0 1 0 0,0 11 0 0 0,1-3-75 0 0,1-1 0 0 0,1 0-1 0 0,1 0 1 0 0,0 0 0 0 0,8 23 0 0 0,-9-33 15 0 0,0 0 1 0 0,1-1-1 0 0,0 1 0 0 0,0-1 0 0 0,1 0 0 0 0,0 1 1 0 0,0-2-1 0 0,0 1 0 0 0,1 0 0 0 0,-1-1 0 0 0,1 0 1 0 0,1 0-1 0 0,-1 0 0 0 0,1-1 0 0 0,9 6 0 0 0,-12-9 6 0 0,-1 0 0 0 0,1-1 0 0 0,0 1 0 0 0,-1-1 0 0 0,1 1 0 0 0,0-1 0 0 0,-1 0 0 0 0,1 0 0 0 0,0 0 0 0 0,0-1 0 0 0,-1 1 0 0 0,1 0 0 0 0,0-1-1 0 0,-1 0 1 0 0,1 0 0 0 0,-1 0 0 0 0,1 0 0 0 0,-1 0 0 0 0,0 0 0 0 0,4-3 0 0 0,5-3 56 0 0,0-1 0 0 0,16-14 1 0 0,-27 22-64 0 0,7-7 36 0 0,1-1 0 0 0,-2 0-1 0 0,1 0 1 0 0,10-18-1 0 0,5-16 289 0 0,-19 37-198 0 0,-1-1 0 0 0,-1 1-1 0 0,1-1 1 0 0,-1 0 0 0 0,0 1 0 0 0,0-8 0 0 0,0 3 433 0 0,-1-1 1 0 0,0 0-1 0 0,0 1 1 0 0,-5-21-1 0 0,1 23 214 0 0,0 8-330 0 0,-4 21-236 0 0,5-9-257 0 0,0 0 0 0 0,-1 20 1 0 0,4-8 0 0 0,-1-11 20 0 0,1 1 0 0 0,0-1 0 0 0,3 15 0 0 0,-2-25-4 0 0,0 0-1 0 0,-1 1 1 0 0,1-1-1 0 0,1 0 1 0 0,-1 1 0 0 0,0-1-1 0 0,1 0 1 0 0,-1 0 0 0 0,1 0-1 0 0,0 0 1 0 0,0 0-1 0 0,0-1 1 0 0,1 1 0 0 0,-1-1-1 0 0,1 1 1 0 0,4 3-1 0 0,-3-5-120 0 0,-1 1-1 0 0,1-1 0 0 0,0 1 0 0 0,0-1 0 0 0,-1 0 1 0 0,1-1-1 0 0,0 1 0 0 0,0-1 0 0 0,0 1 1 0 0,0-1-1 0 0,0-1 0 0 0,-1 1 0 0 0,1 0 1 0 0,0-1-1 0 0,5-1 0 0 0,2-1-938 0 0,-1 1 0 0 0,0-2 1 0 0,0 0-1 0 0,13-6 0 0 0,-6 0-2570 0 0,28-21 0 0 0,-31 20 992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4.381"/>
    </inkml:context>
    <inkml:brush xml:id="br0">
      <inkml:brushProperty name="width" value="0.1" units="cm"/>
      <inkml:brushProperty name="height" value="0.1" units="cm"/>
      <inkml:brushProperty name="color" value="#E71224"/>
    </inkml:brush>
  </inkml:definitions>
  <inkml:trace contextRef="#ctx0" brushRef="#br0">52 28 6153 0 0,'-9'-7'2974'0'0,"-13"-8"1593"0"0,22 15-4476 0 0,-1 0-1 0 0,1 0 1 0 0,-1 0-1 0 0,1-1 1 0 0,0 1-1 0 0,-1 0 1 0 0,1 0-1 0 0,-1 0 1 0 0,1 0-1 0 0,-1 0 1 0 0,1 0-1 0 0,-1-1 1 0 0,1 1-1 0 0,-1 0 1 0 0,1 0-1 0 0,0 1 1 0 0,-1-1 0 0 0,1 0-1 0 0,-1 0 1 0 0,1 0-1 0 0,-1 0 1 0 0,1 0-1 0 0,-1 0 1 0 0,1 1-1 0 0,0-1 1 0 0,-1 0-1 0 0,1 0 1 0 0,0 1-1 0 0,-1-1 1 0 0,1 0-1 0 0,-1 0 1 0 0,1 1-1 0 0,0-1 1 0 0,0 0-1 0 0,-1 1 1 0 0,1-1-1 0 0,0 1 1 0 0,0-1-1 0 0,-1 0 1 0 0,1 1-1 0 0,0-1 1 0 0,0 1-1 0 0,-2 6-58 0 0,1 0-1 0 0,0 0 0 0 0,1 0 0 0 0,0 0 0 0 0,0 0 0 0 0,0 0 0 0 0,1 0 0 0 0,0 0 1 0 0,3 10-1 0 0,2 31-191 0 0,-6-13-299 0 0,2 0-1 0 0,11 65 0 0 0,-13-99 446 0 0,1 0-1 0 0,-1 1 0 0 0,1-1 0 0 0,-1 0 0 0 0,1 1 1 0 0,-1-1-1 0 0,1 0 0 0 0,-1 1 0 0 0,1-1 0 0 0,0 0 1 0 0,0 0-1 0 0,1 2 0 0 0,-2-3 9 0 0,1 0 0 0 0,-1 1 0 0 0,1-1 0 0 0,-1 0 0 0 0,1 0 0 0 0,-1 1 1 0 0,1-1-1 0 0,-1 0 0 0 0,1 0 0 0 0,-1 0 0 0 0,1 0 0 0 0,-1 0 0 0 0,1 1 0 0 0,-1-1 0 0 0,1 0 0 0 0,-1 0 0 0 0,1 0 0 0 0,-1 0 0 0 0,1-1 1 0 0,-1 1-1 0 0,1 0 0 0 0,0 0 0 0 0,1-1 13 0 0,0 0-1 0 0,-1 0 1 0 0,1 0 0 0 0,-1 0 0 0 0,1 0 0 0 0,-1-1-1 0 0,1 1 1 0 0,-1-1 0 0 0,0 1 0 0 0,1-1-1 0 0,-1 1 1 0 0,0-1 0 0 0,0 1 0 0 0,0-1 0 0 0,1-3-1 0 0,8-21 281 0 0,12-47-1 0 0,-14 43-154 0 0,13-33 1 0 0,-16 51-138 0 0,1-3 14 0 0,15-27-1 0 0,-19 38-19 0 0,0 0 0 0 0,1 1-1 0 0,-1 0 1 0 0,1-1 0 0 0,0 1-1 0 0,0 0 1 0 0,0 1 0 0 0,0-1-1 0 0,1 0 1 0 0,-1 1 0 0 0,1 0 0 0 0,5-3-1 0 0,-8 4 2 0 0,0 1 0 0 0,0 0 1 0 0,0-1-1 0 0,0 1 0 0 0,0 0 0 0 0,0 0 0 0 0,0 0 0 0 0,0 0 0 0 0,0 0 0 0 0,0 0 1 0 0,0 0-1 0 0,0 0 0 0 0,0 0 0 0 0,0 0 0 0 0,-1 1 0 0 0,1-1 0 0 0,0 0 0 0 0,0 1 0 0 0,0-1 1 0 0,0 0-1 0 0,0 1 0 0 0,0-1 0 0 0,0 2 0 0 0,1-1-11 0 0,0 1 0 0 0,0 0-1 0 0,0 0 1 0 0,-1 0 0 0 0,1 0 0 0 0,-1 1 0 0 0,1-1-1 0 0,1 4 1 0 0,0 3-38 0 0,0-1 0 0 0,0 1-1 0 0,3 18 1 0 0,-3-11 1 0 0,0 1 0 0 0,0 0 0 0 0,2-1 0 0 0,0 1 0 0 0,1-1 0 0 0,13 24 0 0 0,-17-38-81 0 0,-1 0-1 0 0,1 0 1 0 0,0 0-1 0 0,1 0 1 0 0,-1 0-1 0 0,0-1 1 0 0,0 1-1 0 0,1-1 1 0 0,-1 1-1 0 0,1-1 1 0 0,-1 0-1 0 0,1 0 0 0 0,0 0 1 0 0,-1 0-1 0 0,1 0 1 0 0,0-1-1 0 0,0 1 1 0 0,0-1-1 0 0,-1 0 1 0 0,1 0-1 0 0,0 0 1 0 0,0 0-1 0 0,0 0 1 0 0,0-1-1 0 0,-1 1 1 0 0,1-1-1 0 0,0 1 1 0 0,0-1-1 0 0,3-2 0 0 0,3 0-563 0 0,-1-1-1 0 0,1 0 0 0 0,-1 0 1 0 0,0-1-1 0 0,-1 0 0 0 0,1 0 1 0 0,12-12-1 0 0,-3 0 371 0 0,-1 0 0 0 0,17-24 0 0 0,-27 32 1216 0 0,-1 0 1 0 0,0 0-1 0 0,0 0 1 0 0,-1-1-1 0 0,0 0 1 0 0,-1 0 0 0 0,4-15-1 0 0,-7 24-678 0 0,0 0 0 0 0,0 0 0 0 0,0 1 0 0 0,1-1 1 0 0,-1 0-1 0 0,0 0 0 0 0,0 0 0 0 0,0 0 0 0 0,-1 0 0 0 0,1 0 0 0 0,0 0 0 0 0,0 0 0 0 0,0 0 0 0 0,-1 0 0 0 0,0-1 0 0 0,1 1-109 0 0,0 1 0 0 0,-1 0-1 0 0,1 0 1 0 0,0-1 0 0 0,0 1-1 0 0,-1 0 1 0 0,1 0 0 0 0,0-1-1 0 0,-1 1 1 0 0,1 0 0 0 0,0 0 0 0 0,-1 0-1 0 0,1-1 1 0 0,-1 1 0 0 0,1 0-1 0 0,0 0 1 0 0,-1 0 0 0 0,1 0-1 0 0,0 0 1 0 0,-1 0 0 0 0,1 0 0 0 0,-1 0-1 0 0,1 0 1 0 0,-1 0 0 0 0,1 0-1 0 0,-2 1-21 0 0,1-1-1 0 0,0 0 1 0 0,0 1-1 0 0,-1 0 1 0 0,1-1-1 0 0,0 1 1 0 0,0 0-1 0 0,0-1 1 0 0,0 1-1 0 0,0 0 1 0 0,0 0-1 0 0,0 0 1 0 0,0 0-1 0 0,0 0 0 0 0,0 0 1 0 0,1 0-1 0 0,-1 0 1 0 0,0 1-1 0 0,1-1 1 0 0,-1 0-1 0 0,0 2 1 0 0,-1 3-62 0 0,1 1 0 0 0,0 0 0 0 0,0 0 1 0 0,1 0-1 0 0,-1 0 0 0 0,1-1 0 0 0,1 1 0 0 0,-1 0 0 0 0,1 0 1 0 0,1 0-1 0 0,-1 0 0 0 0,1-1 0 0 0,0 1 0 0 0,6 11 1 0 0,-4-9-52 0 0,1 0-1 0 0,0 0 1 0 0,0-1 0 0 0,1 0 0 0 0,0 0 0 0 0,1 0 0 0 0,-1-1 0 0 0,2 0 0 0 0,13 11 0 0 0,-18-16-16 0 0,0 0 1 0 0,0-1-1 0 0,0 1 1 0 0,1-1-1 0 0,-1 1 1 0 0,1-1-1 0 0,-1 0 0 0 0,1-1 1 0 0,-1 1-1 0 0,1-1 1 0 0,-1 1-1 0 0,1-1 1 0 0,0 0-1 0 0,-1 0 1 0 0,1-1-1 0 0,0 1 1 0 0,-1-1-1 0 0,1 1 0 0 0,-1-1 1 0 0,1 0-1 0 0,-1-1 1 0 0,0 1-1 0 0,1-1 1 0 0,-1 1-1 0 0,0-1 1 0 0,0 0-1 0 0,5-4 1 0 0,-1 1-755 0 0,1-1 0 0 0,-1 0 0 0 0,-1 0 0 0 0,8-9 0 0 0,-7 6-2222 0 0,0 1-1 0 0,9-18 0 0 0,-8 11-280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4.729"/>
    </inkml:context>
    <inkml:brush xml:id="br0">
      <inkml:brushProperty name="width" value="0.1" units="cm"/>
      <inkml:brushProperty name="height" value="0.1" units="cm"/>
      <inkml:brushProperty name="color" value="#E71224"/>
    </inkml:brush>
  </inkml:definitions>
  <inkml:trace contextRef="#ctx0" brushRef="#br0">18 1 9522 0 0,'-7'0'2409'0'0,"3"2"-1409"0"0,0-2-624 0 0,2 2-304 0 0,2 2-32 0 0,2-4-48 0 0,0 3-120 0 0,-2-6 0 0 0,2 3-56 0 0,0 0-192 0 0,0-2-448 0 0,3 2-761 0 0,6 0-2928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5.098"/>
    </inkml:context>
    <inkml:brush xml:id="br0">
      <inkml:brushProperty name="width" value="0.1" units="cm"/>
      <inkml:brushProperty name="height" value="0.1" units="cm"/>
      <inkml:brushProperty name="color" value="#E71224"/>
    </inkml:brush>
  </inkml:definitions>
  <inkml:trace contextRef="#ctx0" brushRef="#br0">0 3 5481 0 0,'0'0'86'0'0,"0"-1"0"0"0,1 1 1 0 0,-1 0-1 0 0,0 0 0 0 0,0 0 0 0 0,1 0 0 0 0,-1-1 0 0 0,0 1 0 0 0,0 0 1 0 0,1 0-1 0 0,-1 0 0 0 0,0 0 0 0 0,0 0 0 0 0,1 0 0 0 0,-1 0 0 0 0,0 0 0 0 0,1 0 1 0 0,-1 0-1 0 0,0 0 0 0 0,0 0 0 0 0,1 0 0 0 0,-1 0 0 0 0,0 0 0 0 0,1 0 1 0 0,-1 0-1 0 0,0 0 0 0 0,0 0 0 0 0,1 1 0 0 0,-1-1 0 0 0,0 0 0 0 0,0 0 1 0 0,1 0-1 0 0,-1 0 0 0 0,0 1 0 0 0,10 10 1678 0 0,2 15-71 0 0,-7 5-1443 0 0,0 0 0 0 0,-2 1 0 0 0,-3 61 0 0 0,-1-57-412 0 0,2 0 1 0 0,8 57-1 0 0,-7-84 82 0 0,0 0 0 0 0,0 1 0 0 0,5 8 0 0 0,-7-16-40 0 0,1 0 0 0 0,0 0 0 0 0,0 0 0 0 0,0 0 0 0 0,0-1 0 0 0,0 1 0 0 0,0 0 0 0 0,1-1 0 0 0,-1 1 0 0 0,0 0 0 0 0,1-1 0 0 0,0 0 0 0 0,-1 1 0 0 0,1-1 0 0 0,0 0 1 0 0,-1 0-1 0 0,1 0 0 0 0,0 0 0 0 0,0 0 0 0 0,3 1 0 0 0,-4-2-75 0 0,0 0 0 0 0,0 0 1 0 0,0 0-1 0 0,0 0 1 0 0,0 0-1 0 0,-1-1 0 0 0,1 1 1 0 0,0 0-1 0 0,0 0 0 0 0,0-1 1 0 0,-1 1-1 0 0,1 0 0 0 0,0-1 1 0 0,0 1-1 0 0,-1-1 0 0 0,2 0 1 0 0,3-2-1266 0 0,4-2-1584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5.462"/>
    </inkml:context>
    <inkml:brush xml:id="br0">
      <inkml:brushProperty name="width" value="0.1" units="cm"/>
      <inkml:brushProperty name="height" value="0.1" units="cm"/>
      <inkml:brushProperty name="color" value="#E71224"/>
    </inkml:brush>
  </inkml:definitions>
  <inkml:trace contextRef="#ctx0" brushRef="#br0">1 130 5105 0 0,'0'-1'347'0'0,"0"-1"1"0"0,0 0-1 0 0,0 0 0 0 0,1 0 0 0 0,-1 0 1 0 0,1 0-1 0 0,-1 0 0 0 0,1 0 0 0 0,0 0 0 0 0,0 1 1 0 0,0-1-1 0 0,0 0 0 0 0,0 1 0 0 0,0-1 1 0 0,0 0-1 0 0,2-1 0 0 0,0 1-60 0 0,0-1 1 0 0,0 1-1 0 0,0 0 0 0 0,0-1 0 0 0,1 1 1 0 0,-1 1-1 0 0,7-4 0 0 0,-1 2-199 0 0,0 1 0 0 0,1-1 0 0 0,-1 1 1 0 0,0 1-1 0 0,1 0 0 0 0,9 0 0 0 0,-13 1-120 0 0,-1 1 0 0 0,1 0 0 0 0,-1 0 0 0 0,1 0 1 0 0,-1 0-1 0 0,0 1 0 0 0,0 0 0 0 0,0 0 0 0 0,0 0 0 0 0,0 1 0 0 0,0 0 0 0 0,4 3 1 0 0,8 7-273 0 0,-2 0 1 0 0,15 15 0 0 0,17 15-163 0 0,-44-41 491 0 0,0 0 1 0 0,0 0-1 0 0,0-1 0 0 0,0 1 0 0 0,1-1 0 0 0,-1 0 0 0 0,0 0 1 0 0,1 0-1 0 0,-1 0 0 0 0,1-1 0 0 0,-1 1 0 0 0,0-1 1 0 0,1 0-1 0 0,-1 0 0 0 0,1 0 0 0 0,-1-1 0 0 0,1 1 0 0 0,-1-1 1 0 0,1 0-1 0 0,-1 0 0 0 0,0 0 0 0 0,1 0 0 0 0,-1 0 0 0 0,0-1 1 0 0,0 1-1 0 0,4-4 0 0 0,8-5 240 0 0,-1 0 0 0 0,0-1 0 0 0,23-26 0 0 0,-28 29-190 0 0,0-2 89 0 0,1 0-1 0 0,13-19 0 0 0,-22 27-154 0 0,1 0 0 0 0,-1 0 0 0 0,1-1 0 0 0,-1 1 0 0 0,0 0-1 0 0,0 0 1 0 0,0-1 0 0 0,0 1 0 0 0,0-1 0 0 0,-1 1 0 0 0,1-1 0 0 0,-1 1 0 0 0,0-1 0 0 0,1 0 0 0 0,-1 1-1 0 0,0-1 1 0 0,-1 1 0 0 0,1-1 0 0 0,0 0 0 0 0,-1 1 0 0 0,-1-5 0 0 0,2 7-10 0 0,0-1 0 0 0,0 1 1 0 0,0 0-1 0 0,0 0 1 0 0,0 0-1 0 0,0 0 0 0 0,0-1 1 0 0,0 1-1 0 0,-1 0 0 0 0,1 0 1 0 0,0 0-1 0 0,0 0 0 0 0,0 0 1 0 0,0 0-1 0 0,0-1 0 0 0,-1 1 1 0 0,1 0-1 0 0,0 0 0 0 0,0 0 1 0 0,0 0-1 0 0,0 0 0 0 0,-1 0 1 0 0,1 0-1 0 0,0 0 0 0 0,0 0 1 0 0,0 0-1 0 0,0 0 0 0 0,-1 0 1 0 0,1 0-1 0 0,0 0 0 0 0,0 0 1 0 0,0 0-1 0 0,-1 0 0 0 0,1 0 1 0 0,0 0-1 0 0,0 0 1 0 0,0 0-1 0 0,0 0 0 0 0,-1 0 1 0 0,1 0-1 0 0,0 0 0 0 0,0 1 1 0 0,0-1-1 0 0,-9 9-42 0 0,-3 12-21 0 0,0 19 34 0 0,2 1 0 0 0,1 0 1 0 0,-6 70-1 0 0,-4 26 15 0 0,14-113 20 0 0,-1 1 0 0 0,-1-1 0 0 0,-17 36 0 0 0,19-47 217 0 0,-2-1 0 0 0,0 1-1 0 0,0-1 1 0 0,-13 15-1 0 0,15-22-16 0 0,0 1 0 0 0,-1-1 0 0 0,1 0 0 0 0,-1-1 0 0 0,0 1-1 0 0,-8 3 1 0 0,12-7-132 0 0,1 0 0 0 0,-1 0 0 0 0,0 0-1 0 0,0-1 1 0 0,0 1 0 0 0,0 0 0 0 0,0-1 0 0 0,0 1-1 0 0,0-1 1 0 0,0 0 0 0 0,0 0 0 0 0,0 0-1 0 0,0 0 1 0 0,0 0 0 0 0,0 0 0 0 0,0 0 0 0 0,0-1-1 0 0,0 1 1 0 0,0-1 0 0 0,-3-1 0 0 0,1 0 23 0 0,1 0 1 0 0,0 0 0 0 0,0 0 0 0 0,0-1 0 0 0,0 1 0 0 0,1-1 0 0 0,-1 0 0 0 0,1 0-1 0 0,-1 0 1 0 0,-2-5 0 0 0,-2-5-952 0 0,0 0 0 0 0,1-1 1 0 0,1 0-1 0 0,-6-21 0 0 0,3 13-6219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5.970"/>
    </inkml:context>
    <inkml:brush xml:id="br0">
      <inkml:brushProperty name="width" value="0.1" units="cm"/>
      <inkml:brushProperty name="height" value="0.1" units="cm"/>
      <inkml:brushProperty name="color" value="#E71224"/>
    </inkml:brush>
  </inkml:definitions>
  <inkml:trace contextRef="#ctx0" brushRef="#br0">327 214 6113 0 0,'-7'-40'6029'0'0,"1"15"-4524"0"0,2-10-382 0 0,4 22-925 0 0,-2 1 0 0 0,1 0 0 0 0,-2-1 0 0 0,0 1 0 0 0,0 0 1 0 0,-6-12-1 0 0,9 23-181 0 0,0 0 0 0 0,-1 0 0 0 0,0 0 0 0 0,1 0 0 0 0,-1 0 0 0 0,1 0 0 0 0,-1 0 0 0 0,0 1 0 0 0,0-1 0 0 0,0 0 0 0 0,1 0 0 0 0,-1 1 0 0 0,0-1 0 0 0,0 1 0 0 0,0-1 0 0 0,0 1 0 0 0,0-1 0 0 0,0 1 0 0 0,0 0 0 0 0,0-1 0 0 0,-2 1 0 0 0,0 0-1 0 0,1 0 0 0 0,0 0-1 0 0,0 0 1 0 0,-1 0 0 0 0,1 1 0 0 0,0-1 0 0 0,0 1 0 0 0,0-1 0 0 0,-1 1-1 0 0,-1 1 1 0 0,-6 4 11 0 0,0-1-1 0 0,1 2 1 0 0,-13 9-1 0 0,17-12-4 0 0,-14 14-11 0 0,0 1 0 0 0,1 0 0 0 0,2 2 0 0 0,-26 38 0 0 0,21-29 22 0 0,14-19-36 0 0,1 1 0 0 0,0 0 0 0 0,0 0 0 0 0,1 1 0 0 0,1-1 0 0 0,0 1 0 0 0,0 0 0 0 0,2 0 0 0 0,-1 1 0 0 0,1 14 0 0 0,0 19-10 0 0,6 71 0 0 0,-3-101 17 0 0,4 56 37 0 0,3-1 0 0 0,36 140 0 0 0,-5-88-325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6.326"/>
    </inkml:context>
    <inkml:brush xml:id="br0">
      <inkml:brushProperty name="width" value="0.1" units="cm"/>
      <inkml:brushProperty name="height" value="0.1" units="cm"/>
      <inkml:brushProperty name="color" value="#E71224"/>
    </inkml:brush>
  </inkml:definitions>
  <inkml:trace contextRef="#ctx0" brushRef="#br0">35 167 8458 0 0,'-3'0'558'0'0,"0"1"0"0"0,0-1 0 0 0,1 1 1 0 0,-1 0-1 0 0,0 0 0 0 0,0 0 0 0 0,1 0 1 0 0,-5 3-1 0 0,7-4-488 0 0,0 0 0 0 0,-1 0 0 0 0,1 0 1 0 0,0 1-1 0 0,-1-1 0 0 0,1 0 0 0 0,0 0 0 0 0,-1 1 1 0 0,1-1-1 0 0,0 0 0 0 0,0 0 0 0 0,-1 1 1 0 0,1-1-1 0 0,0 1 0 0 0,0-1 0 0 0,-1 0 0 0 0,1 1 1 0 0,0-1-1 0 0,0 0 0 0 0,0 1 0 0 0,0-1 0 0 0,0 1 1 0 0,0 0-1 0 0,0-1-9 0 0,0 1 1 0 0,1-1 0 0 0,-1 1-1 0 0,1-1 1 0 0,-1 0-1 0 0,1 1 1 0 0,-1-1 0 0 0,1 1-1 0 0,-1-1 1 0 0,1 0 0 0 0,-1 1-1 0 0,1-1 1 0 0,-1 0-1 0 0,1 0 1 0 0,-1 1 0 0 0,1-1-1 0 0,0 0 1 0 0,-1 0-1 0 0,1 0 1 0 0,0 0 0 0 0,0 0-1 0 0,7 1 62 0 0,0 0-1 0 0,0-1 0 0 0,0 0 1 0 0,0 0-1 0 0,0-1 0 0 0,0 0 1 0 0,0-1-1 0 0,14-4 1 0 0,65-28-138 0 0,-52 19-38 0 0,126-55-2989 0 0,-54 20-5227 0 0,-81 37 4048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6.670"/>
    </inkml:context>
    <inkml:brush xml:id="br0">
      <inkml:brushProperty name="width" value="0.1" units="cm"/>
      <inkml:brushProperty name="height" value="0.1" units="cm"/>
      <inkml:brushProperty name="color" value="#E71224"/>
    </inkml:brush>
  </inkml:definitions>
  <inkml:trace contextRef="#ctx0" brushRef="#br0">193 4 6977 0 0,'-1'-1'364'0'0,"-1"1"0"0"0,1-1 0 0 0,0 1-1 0 0,0 0 1 0 0,-1-1 0 0 0,1 1-1 0 0,0 0 1 0 0,-1 0 0 0 0,1 0-1 0 0,0 0 1 0 0,-1 0 0 0 0,1 0-1 0 0,0 0 1 0 0,0 1 0 0 0,-1-1-1 0 0,1 0 1 0 0,-3 2 0 0 0,-21 9 1149 0 0,11 2-1354 0 0,0 1 0 0 0,1 0 1 0 0,1 1-1 0 0,0 1 0 0 0,1 0 1 0 0,-11 22-1 0 0,15-25-175 0 0,0 0 0 0 0,2 1-1 0 0,-1 0 1 0 0,2 0 0 0 0,0 0 0 0 0,1 0 0 0 0,0 1-1 0 0,-1 28 1 0 0,3-40 12 0 0,2 1 1 0 0,-1 0-1 0 0,0 0 0 0 0,1 0 0 0 0,0-1 1 0 0,0 1-1 0 0,0 0 0 0 0,0 0 0 0 0,0-1 0 0 0,1 1 1 0 0,-1-1-1 0 0,4 4 0 0 0,-4-5-6 0 0,1 0 1 0 0,-1 0-1 0 0,1-1 0 0 0,0 1 1 0 0,0 0-1 0 0,0-1 0 0 0,-1 0 1 0 0,2 1-1 0 0,-1-1 0 0 0,0 0 1 0 0,0 0-1 0 0,0 0 0 0 0,0 0 1 0 0,1-1-1 0 0,-1 1 0 0 0,0 0 1 0 0,1-1-1 0 0,-1 0 0 0 0,1 0 1 0 0,3 0-1 0 0,3 0 35 0 0,1-1 1 0 0,-1-1-1 0 0,0 0 1 0 0,0 0-1 0 0,0-1 1 0 0,-1 0-1 0 0,1 0 1 0 0,0-1-1 0 0,-1 0 1 0 0,0 0-1 0 0,0-1 1 0 0,9-7-1 0 0,-6 3 71 0 0,0 0 0 0 0,0-1 1 0 0,-1 0-1 0 0,0-1 0 0 0,-1 0 0 0 0,0 0 0 0 0,9-17 0 0 0,-15 22 1 0 0,0 0-1 0 0,0 0 0 0 0,0 0 1 0 0,-1-1-1 0 0,0 0 0 0 0,0 1 1 0 0,0-1-1 0 0,-1 0 0 0 0,0-8 1 0 0,-1 12-70 0 0,0 1 1 0 0,0 0-1 0 0,0-1 0 0 0,0 1 1 0 0,-1 0-1 0 0,1 0 1 0 0,-1-1-1 0 0,1 1 1 0 0,-1 0-1 0 0,0 0 0 0 0,0 0 1 0 0,0 0-1 0 0,0 0 1 0 0,0 0-1 0 0,-1 0 1 0 0,1 0-1 0 0,-1 1 0 0 0,1-1 1 0 0,-1 0-1 0 0,1 1 1 0 0,-1-1-1 0 0,0 1 1 0 0,0 0-1 0 0,0-1 0 0 0,0 1 1 0 0,0 0-1 0 0,0 0 1 0 0,0 0-1 0 0,0 0 1 0 0,-4 0-1 0 0,-5-2-124 0 0,1 2 0 0 0,-1-1 1 0 0,1 1-1 0 0,-1 1 0 0 0,0 0 0 0 0,1 0 1 0 0,-1 1-1 0 0,-16 3 0 0 0,-10 6-2963 0 0,3 3-3795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7.017"/>
    </inkml:context>
    <inkml:brush xml:id="br0">
      <inkml:brushProperty name="width" value="0.1" units="cm"/>
      <inkml:brushProperty name="height" value="0.1" units="cm"/>
      <inkml:brushProperty name="color" value="#E71224"/>
    </inkml:brush>
  </inkml:definitions>
  <inkml:trace contextRef="#ctx0" brushRef="#br0">7 22 7706 0 0,'0'1'155'0'0,"-1"-1"0"0"0,1 0 0 0 0,0 0 0 0 0,-1 0 0 0 0,1 1 0 0 0,-1-1 1 0 0,0 1 464 0 0,1 0-465 0 0,-1-1 0 0 0,1 0 0 0 0,0 1 1 0 0,-1-1-1 0 0,1 1 0 0 0,0-1 0 0 0,0 1 0 0 0,0-1 0 0 0,0 1 0 0 0,-1-1 0 0 0,1 0 1 0 0,0 1-1 0 0,0-1 0 0 0,0 1 0 0 0,0-1 0 0 0,0 1 0 0 0,0-1 0 0 0,0 1 0 0 0,0-1 1 0 0,0 1-1 0 0,0-1 0 0 0,0 1 0 0 0,1-1 0 0 0,-1 1 0 0 0,0 0 0 0 0,5 23 348 0 0,-4-20-57 0 0,20 69 375 0 0,-12-47-699 0 0,8 43 0 0 0,-10-1-156 0 0,-4-40 113 0 0,0-1 0 0 0,9 33 0 0 0,-12-59-21 0 0,1 0 1 0 0,-1 0-1 0 0,0 0 0 0 0,0 0 0 0 0,1-1 1 0 0,-1 1-1 0 0,0 0 0 0 0,1 0 0 0 0,-1 0 1 0 0,0-1-1 0 0,1 1 0 0 0,-1 0 1 0 0,1 0-1 0 0,0-1 0 0 0,-1 1 0 0 0,1-1 1 0 0,0 2-1 0 0,0-2-6 0 0,-1-1 0 0 0,0 1 0 0 0,1 0-1 0 0,-1 0 1 0 0,0 0 0 0 0,0 0 0 0 0,1 0 0 0 0,-1 0 0 0 0,0 0 0 0 0,1-1-1 0 0,-1 1 1 0 0,0 0 0 0 0,0 0 0 0 0,1 0 0 0 0,-1-1 0 0 0,0 1 0 0 0,0 0-1 0 0,1 0 1 0 0,-1-1 0 0 0,0 1 0 0 0,0 0 0 0 0,0 0 0 0 0,0-1 0 0 0,1 1-1 0 0,-1 0 1 0 0,0-1 0 0 0,0 1 0 0 0,0-1 0 0 0,1-2 152 0 0,0 0 1 0 0,0-1 0 0 0,0 1 0 0 0,0-1-1 0 0,-1 1 1 0 0,0-1 0 0 0,0-4-1 0 0,-2-20 544 0 0,1-1 0 0 0,4-37-1 0 0,-2 50-660 0 0,2 0 0 0 0,0 0-1 0 0,0 1 1 0 0,1-1 0 0 0,11-23 0 0 0,-10 28-174 0 0,0 1 0 0 0,1 0 0 0 0,0 0 1 0 0,1 1-1 0 0,0 0 0 0 0,0 0 1 0 0,1 1-1 0 0,1 0 0 0 0,-1 0 1 0 0,1 1-1 0 0,0 0 0 0 0,1 0 1 0 0,-1 1-1 0 0,1 1 0 0 0,14-7 1 0 0,-15 9-1350 0 0,0 0 0 0 0,1 0 1 0 0,-1 1-1 0 0,1 0 1 0 0,-1 1-1 0 0,18 0 1 0 0,-9 1-5448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8.058"/>
    </inkml:context>
    <inkml:brush xml:id="br0">
      <inkml:brushProperty name="width" value="0.1" units="cm"/>
      <inkml:brushProperty name="height" value="0.1" units="cm"/>
      <inkml:brushProperty name="color" value="#E71224"/>
    </inkml:brush>
  </inkml:definitions>
  <inkml:trace contextRef="#ctx0" brushRef="#br0">289 21 5185 0 0,'-2'-2'184'0'0,"0"0"0"0"0,0 0 0 0 0,0 1 0 0 0,0-1 0 0 0,-1 0 0 0 0,1 1 0 0 0,-1 0 0 0 0,1-1 0 0 0,-1 1 0 0 0,1 0 0 0 0,-1 0 0 0 0,1 0 0 0 0,-1 1 1 0 0,0-1-1 0 0,0 1 0 0 0,1-1 0 0 0,-1 1 0 0 0,-3 0 0 0 0,1 1-97 0 0,1 0 1 0 0,-1 0 0 0 0,1 0-1 0 0,0 0 1 0 0,0 1 0 0 0,-1-1 0 0 0,1 1-1 0 0,0 0 1 0 0,0 1 0 0 0,-4 2-1 0 0,-6 6-99 0 0,1 0 0 0 0,1 1 0 0 0,0 1 0 0 0,-17 22 0 0 0,15-16 57 0 0,1 0-1 0 0,0 2 1 0 0,2-1 0 0 0,1 1-1 0 0,0 1 1 0 0,-8 30-1 0 0,13-36 95 0 0,1 0 0 0 0,0 0 0 0 0,2 1 0 0 0,0-1 0 0 0,1 1 0 0 0,0-1 0 0 0,1 1 0 0 0,1 0 0 0 0,6 28 0 0 0,-7-43-67 0 0,0 1 1 0 0,1 0-1 0 0,0-1 1 0 0,0 1-1 0 0,0-1 1 0 0,0 1-1 0 0,0-1 1 0 0,0 1 0 0 0,0-1-1 0 0,1 1 1 0 0,-1-1-1 0 0,1 0 1 0 0,0 0-1 0 0,0 0 1 0 0,0 0-1 0 0,0 0 1 0 0,0 0-1 0 0,0-1 1 0 0,0 1-1 0 0,1-1 1 0 0,-1 1-1 0 0,0-1 1 0 0,1 0-1 0 0,-1 0 1 0 0,1 0 0 0 0,0 0-1 0 0,-1-1 1 0 0,1 1-1 0 0,0 0 1 0 0,-1-1-1 0 0,1 0 1 0 0,0 0-1 0 0,-1 0 1 0 0,6 0-1 0 0,1-2 124 0 0,1 0 1 0 0,-1 0-1 0 0,0-1 0 0 0,0 0 0 0 0,-1 0 0 0 0,1-1 0 0 0,-1 0 0 0 0,15-11 0 0 0,-2 0 101 0 0,36-35 0 0 0,-37 31-184 0 0,31-23 1 0 0,-49 41-90 0 0,0-1 1 0 0,0 1 0 0 0,0-1-1 0 0,0 1 1 0 0,0 0 0 0 0,0 0-1 0 0,0 0 1 0 0,1 0 0 0 0,-1 0-1 0 0,0 1 1 0 0,1-1 0 0 0,-1 1-1 0 0,1-1 1 0 0,-1 1 0 0 0,1 0-1 0 0,-1 0 1 0 0,0 0 0 0 0,1 0 0 0 0,-1 0-1 0 0,1 1 1 0 0,-1-1 0 0 0,1 1-1 0 0,-1 0 1 0 0,0-1 0 0 0,4 3-1 0 0,-3 0 30 0 0,1-1 0 0 0,-1 1-1 0 0,1 0 1 0 0,-1 0-1 0 0,0 1 1 0 0,0-1 0 0 0,-1 1-1 0 0,1 0 1 0 0,-1-1-1 0 0,0 1 1 0 0,0 0 0 0 0,0 0-1 0 0,2 6 1 0 0,9 30 98 0 0,-2 0 0 0 0,-1 1 1 0 0,-2 0-1 0 0,4 76 0 0 0,-12-108-354 0 0,2 70 688 0 0,-2-70-1382 0 0,-1-1-1 0 0,0 0 1 0 0,-5 16-1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08.876"/>
    </inkml:context>
    <inkml:brush xml:id="br0">
      <inkml:brushProperty name="width" value="0.1" units="cm"/>
      <inkml:brushProperty name="height" value="0.1" units="cm"/>
      <inkml:brushProperty name="color" value="#E71224"/>
    </inkml:brush>
  </inkml:definitions>
  <inkml:trace contextRef="#ctx0" brushRef="#br0">205 80 5273 0 0,'1'-7'882'0'0,"1"-1"-1"0"0,0 0 1 0 0,0 1-1 0 0,0 0 1 0 0,6-10-1 0 0,-4 6 301 0 0,5-4 247 0 0,-9 15-1403 0 0,0 0 1 0 0,0 0 0 0 0,0 0-1 0 0,0 0 1 0 0,1 0 0 0 0,-1 0 0 0 0,0 0-1 0 0,0 0 1 0 0,0 0 0 0 0,0 0-1 0 0,1 0 1 0 0,-1 1 0 0 0,0-1-1 0 0,0 0 1 0 0,0 0 0 0 0,0 0-1 0 0,0 0 1 0 0,1 0 0 0 0,-1 0-1 0 0,0 0 1 0 0,0 0 0 0 0,0 1 0 0 0,0-1-1 0 0,0 0 1 0 0,0 0 0 0 0,0 0-1 0 0,1 0 1 0 0,-1 0 0 0 0,0 1-1 0 0,0-1 1 0 0,0 0 0 0 0,0 0-1 0 0,0 0 1 0 0,0 0 0 0 0,0 0 0 0 0,0 1-1 0 0,0-1 1 0 0,0 0 0 0 0,0 0-1 0 0,0 0 1 0 0,0 0 0 0 0,0 1-1 0 0,0-1 1 0 0,0 0 0 0 0,-2 33 801 0 0,-7-1-658 0 0,-1-1 1 0 0,-2-1-1 0 0,-23 43 0 0 0,-7 19 45 0 0,-85 200 5 0 0,125-286-200 0 0,8-13 29 0 0,9-9 40 0 0,-15 16-88 0 0,0 0 0 0 0,0 0 0 0 0,0-1 0 0 0,0 1 0 0 0,0 0 0 0 0,1 0 0 0 0,-1-1 0 0 0,0 1 0 0 0,0 0 0 0 0,0 0 0 0 0,1 0 0 0 0,-1 0 0 0 0,0-1-1 0 0,0 1 1 0 0,1 0 0 0 0,-1 0 0 0 0,0 0 0 0 0,0 0 0 0 0,1 0 0 0 0,-1 0 0 0 0,0 0 0 0 0,0 0 0 0 0,1 0 0 0 0,-1 0 0 0 0,0 0 0 0 0,0 0 0 0 0,1 0 0 0 0,-1 0 0 0 0,0 0 0 0 0,1 0 0 0 0,-1 0 0 0 0,0 0 0 0 0,0 0-1 0 0,1 0 1 0 0,-1 0 0 0 0,0 0 0 0 0,0 0 0 0 0,1 1 0 0 0,-1-1 0 0 0,0 0 0 0 0,0 0 0 0 0,0 0 0 0 0,1 0 0 0 0,-1 1 0 0 0,0-1 0 0 0,0 0 0 0 0,0 0 0 0 0,0 1 0 0 0,1-1 0 0 0,-1 0 0 0 0,0 0 0 0 0,0 0 0 0 0,0 1 0 0 0,1 12 57 0 0,-1-13-52 0 0,0 1 0 0 0,0 0 0 0 0,0 0 0 0 0,0-1 0 0 0,0 1-1 0 0,0 0 1 0 0,0 0 0 0 0,0-1 0 0 0,0 1 0 0 0,1 0 0 0 0,-1 0 0 0 0,0-1-1 0 0,0 1 1 0 0,1 0 0 0 0,-1-1 0 0 0,0 1 0 0 0,1 0 0 0 0,-1-1-1 0 0,1 1 1 0 0,-1-1 0 0 0,1 1 0 0 0,0 0 0 0 0,-1 0 7 0 0,0-1 0 0 0,1 1 0 0 0,-1 0 0 0 0,0 0 0 0 0,1 0-1 0 0,-1-1 1 0 0,0 1 0 0 0,0 0 0 0 0,0 0 0 0 0,1 0 0 0 0,-1-1 0 0 0,0 1 0 0 0,0 0 0 0 0,0 0 0 0 0,-1 0 0 0 0,1 0 0 0 0,0-1-1 0 0,0 1 1 0 0,0 0 0 0 0,-1 0 0 0 0,1 0 0 0 0,0-1 0 0 0,-1 1 0 0 0,1 0 0 0 0,0 0 0 0 0,-1-1 0 0 0,1 1 0 0 0,-1 0 0 0 0,1-1-1 0 0,-1 1 1 0 0,-1 0 0 0 0,-4 7 284 0 0,9-7 219 0 0,13-8 348 0 0,-9 4-932 0 0,3 0 90 0 0,1 1 0 0 0,-1 0 0 0 0,1 1 0 0 0,0 0 0 0 0,-1 0 0 0 0,14 2 0 0 0,9-1 25 0 0,-12-2-83 0 0,-1 2-1 0 0,1 0 1 0 0,-1 1-1 0 0,1 2 1 0 0,-1 0 0 0 0,28 8-1 0 0,-42-9 107 0 0,0 1-1 0 0,0 0 0 0 0,0 0 0 0 0,0 1 1 0 0,0-1-1 0 0,-1 1 0 0 0,0 1 0 0 0,0-1 1 0 0,5 6-1 0 0,19 25-2132 0 0,-13-11-4540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8.506"/>
    </inkml:context>
    <inkml:brush xml:id="br0">
      <inkml:brushProperty name="width" value="0.1" units="cm"/>
      <inkml:brushProperty name="height" value="0.1" units="cm"/>
      <inkml:brushProperty name="color" value="#E71224"/>
    </inkml:brush>
  </inkml:definitions>
  <inkml:trace contextRef="#ctx0" brushRef="#br0">1 342 6665 0 0,'2'3'6070'0'0,"10"0"-4255"0"0,-9-3-1708 0 0,1-1 0 0 0,-1 1 0 0 0,1-1 0 0 0,-1 0 0 0 0,1-1 0 0 0,-1 1 0 0 0,0 0 0 0 0,1-1 0 0 0,-1 0 0 0 0,0 0-1 0 0,0 0 1 0 0,3-2 0 0 0,37-35 164 0 0,-29 25-203 0 0,15-12-69 0 0,-2-1-1 0 0,-1-1 0 0 0,-2-2 0 0 0,0 0 1 0 0,26-47-1 0 0,-49 75-13 0 0,0-1 0 0 0,0 1 0 0 0,0-1 0 0 0,0 1 0 0 0,0-1-1 0 0,0 1 1 0 0,-1-1 0 0 0,1 0 0 0 0,-1 1 0 0 0,0-1 0 0 0,0 0 0 0 0,0 1 0 0 0,0-1 0 0 0,-1-5 0 0 0,1 7-1 0 0,0 1 1 0 0,-1-1-1 0 0,1 0 0 0 0,0 0 0 0 0,-1 1 1 0 0,1-1-1 0 0,-1 0 0 0 0,1 1 1 0 0,-1-1-1 0 0,1 0 0 0 0,-1 1 0 0 0,1-1 1 0 0,-1 1-1 0 0,0-1 0 0 0,1 1 1 0 0,-1-1-1 0 0,0 1 0 0 0,1-1 0 0 0,-2 0 1 0 0,0 1-17 0 0,1 0 0 0 0,-1 0 1 0 0,1-1-1 0 0,-1 1 0 0 0,1 0 1 0 0,-1 0-1 0 0,1 0 0 0 0,-1 1 1 0 0,1-1-1 0 0,-1 0 1 0 0,1 1-1 0 0,-1-1 0 0 0,1 0 1 0 0,-3 2-1 0 0,-6 3-15 0 0,0 0 0 0 0,1 1 0 0 0,-1 0 0 0 0,1 1 0 0 0,0 0 0 0 0,1 0 0 0 0,-8 9 0 0 0,-51 62 22 0 0,53-57 32 0 0,0 0 1 0 0,2 1-1 0 0,0 1 1 0 0,2 0-1 0 0,1 0 1 0 0,0 1-1 0 0,2 0 1 0 0,-8 48 0 0 0,14-65 5 0 0,0 0 0 0 0,0-1 0 0 0,1 1 0 0 0,0 0 0 0 0,1 0 0 0 0,0-1 0 0 0,0 1 1 0 0,0 0-1 0 0,1-1 0 0 0,0 1 0 0 0,0-1 0 0 0,5 10 0 0 0,-6-13-8 0 0,0-1-1 0 0,1 1 1 0 0,0-1 0 0 0,0 1-1 0 0,0-1 1 0 0,0 0 0 0 0,0 1-1 0 0,0-1 1 0 0,1 0-1 0 0,-1 0 1 0 0,1-1 0 0 0,-1 1-1 0 0,1 0 1 0 0,0-1 0 0 0,0 0-1 0 0,0 1 1 0 0,-1-1-1 0 0,1 0 1 0 0,0-1 0 0 0,0 1-1 0 0,1 0 1 0 0,-1-1 0 0 0,0 0-1 0 0,0 0 1 0 0,0 0-1 0 0,0 0 1 0 0,0 0 0 0 0,0 0-1 0 0,5-2 1 0 0,6-1-299 0 0,0-1-1 0 0,0-1 1 0 0,-1 0 0 0 0,1 0-1 0 0,14-10 1 0 0,59-41-5976 0 0,-82 52 5681 0 0,22-14-3704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9.051"/>
    </inkml:context>
    <inkml:brush xml:id="br0">
      <inkml:brushProperty name="width" value="0.1" units="cm"/>
      <inkml:brushProperty name="height" value="0.1" units="cm"/>
      <inkml:brushProperty name="color" value="#E71224"/>
    </inkml:brush>
  </inkml:definitions>
  <inkml:trace contextRef="#ctx0" brushRef="#br0">4 1 6625 0 0,'-3'1'6896'0'0,"5"7"-4988"0"0,10 33-1474 0 0,0 1 0 0 0,5 46 1 0 0,-13-52-450 0 0,0 47 0 0 0,1-35 22 0 0,-5-48 6 0 0,1-2 104 0 0,0-1 0 0 0,0 1-1 0 0,0-1 1 0 0,0 1 0 0 0,-1-1-1 0 0,1 1 1 0 0,-1-1 0 0 0,0 1-1 0 0,1-1 1 0 0,-1 1 0 0 0,0-1-1 0 0,-1-2 1 0 0,2-4 28 0 0,2-18-72 0 0,1 0-1 0 0,1 0 1 0 0,1 1 0 0 0,2 0 0 0 0,0 0 0 0 0,17-33-1 0 0,-20 51-94 0 0,0 0 0 0 0,0 1-1 0 0,1-1 1 0 0,0 1 0 0 0,13-11-1 0 0,-17 16-9 0 0,0 0 0 0 0,0 0-1 0 0,0 0 1 0 0,0 0 0 0 0,1 1-1 0 0,-1-1 1 0 0,1 1-1 0 0,-1-1 1 0 0,1 1 0 0 0,-1 0-1 0 0,1 0 1 0 0,0 0 0 0 0,-1 1-1 0 0,1-1 1 0 0,0 1-1 0 0,0-1 1 0 0,0 1 0 0 0,-1 0-1 0 0,1 0 1 0 0,0 0 0 0 0,0 0-1 0 0,0 1 1 0 0,2 0 0 0 0,-1 1-32 0 0,0 0 0 0 0,0 1 0 0 0,-1-1 1 0 0,1 1-1 0 0,-1 0 0 0 0,0 0 1 0 0,0 0-1 0 0,0 0 0 0 0,0 1 1 0 0,-1-1-1 0 0,1 1 0 0 0,-1 0 1 0 0,3 5-1 0 0,3 8-56 0 0,10 31 0 0 0,-12-33 87 0 0,2 10-153 0 0,0 1 1 0 0,-1-1-1 0 0,-2 1 0 0 0,-1 0 0 0 0,3 48 0 0 0,-7-69-2021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29.389"/>
    </inkml:context>
    <inkml:brush xml:id="br0">
      <inkml:brushProperty name="width" value="0.1" units="cm"/>
      <inkml:brushProperty name="height" value="0.1" units="cm"/>
      <inkml:brushProperty name="color" value="#E71224"/>
    </inkml:brush>
  </inkml:definitions>
  <inkml:trace contextRef="#ctx0" brushRef="#br0">37 77 11026 0 0,'-12'-2'3431'0'0,"10"2"-2896"0"0,0-1 0 0 0,0 1 1 0 0,-1-1-1 0 0,1 1 1 0 0,0-1-1 0 0,0 0 0 0 0,0 1 1 0 0,-3-3-1 0 0,4 3-491 0 0,1-1-1 0 0,0 1 1 0 0,0 0-1 0 0,0 0 1 0 0,0-1-1 0 0,-1 1 1 0 0,1 0-1 0 0,0 0 1 0 0,0 0-1 0 0,0-1 1 0 0,0 1 0 0 0,0 0-1 0 0,0 0 1 0 0,0-1-1 0 0,0 1 1 0 0,0 0-1 0 0,0 0 1 0 0,0-1-1 0 0,0 1 1 0 0,0 0-1 0 0,0-1 1 0 0,0 1-1 0 0,0 0 1 0 0,0 0 0 0 0,0-1-1 0 0,0 1 1 0 0,0 0-1 0 0,0 0 1 0 0,1-1-1 0 0,10-11 821 0 0,-4 7-936 0 0,1 0 1 0 0,0 1 0 0 0,-1 0 0 0 0,2 0 0 0 0,-1 1-1 0 0,0 0 1 0 0,10-2 0 0 0,24-4-2793 0 0,-2 4-4434 0 0,-27 5 3713 0 0,2 0-1359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0.006"/>
    </inkml:context>
    <inkml:brush xml:id="br0">
      <inkml:brushProperty name="width" value="0.1" units="cm"/>
      <inkml:brushProperty name="height" value="0.1" units="cm"/>
      <inkml:brushProperty name="color" value="#E71224"/>
    </inkml:brush>
  </inkml:definitions>
  <inkml:trace contextRef="#ctx0" brushRef="#br0">57 88 7722 0 0,'-2'-8'2200'0'0,"0"0"1"0"0,1 0-1 0 0,-1-16 1 0 0,-9 114-1041 0 0,-16 193-1499 0 0,24-192 157 0 0,3-62 77 0 0,-1 0-1 0 0,-7 42 0 0 0,17-90-139 0 0,2-18 233 0 0,11-184 337 0 0,-7 50-134 0 0,-12 117-116 0 0,-3 40-20 0 0,1 1 0 0 0,0-1-1 0 0,1 0 1 0 0,0 0 0 0 0,1 1 0 0 0,1 0 0 0 0,6-18-1 0 0,-10 31-48 0 0,0-1 0 0 0,0 1 0 0 0,0 0 0 0 0,0 0 0 0 0,0-1 0 0 0,1 1 0 0 0,-1 0 0 0 0,0 0 0 0 0,0 0 1 0 0,0-1-1 0 0,0 1 0 0 0,0 0 0 0 0,1 0 0 0 0,-1 0 0 0 0,0-1 0 0 0,0 1 0 0 0,0 0 0 0 0,0 0 0 0 0,1 0 0 0 0,-1 0 0 0 0,0 0 0 0 0,0 0 0 0 0,1-1 0 0 0,-1 1 0 0 0,0 0 0 0 0,0 0 0 0 0,0 0 0 0 0,1 0 0 0 0,-1 0 0 0 0,0 0 0 0 0,0 0 0 0 0,1 0 0 0 0,-1 0 0 0 0,0 0 0 0 0,0 0 0 0 0,1 0 0 0 0,-1 0 0 0 0,7 9 86 0 0,4 19-68 0 0,-10-25-14 0 0,37 96-162 0 0,73 133-1 0 0,-37-85-277 0 0,-53-99 296 0 0,-10-21-759 0 0,18 31 0 0 0,-29-58 784 0 0,0 1 0 0 0,0-1 1 0 0,0 0-1 0 0,0 1 0 0 0,0-1 0 0 0,0 0 0 0 0,0 0 0 0 0,0 1 1 0 0,1-1-1 0 0,-1 0 0 0 0,0 1 0 0 0,0-1 0 0 0,0 0 1 0 0,0 0-1 0 0,1 1 0 0 0,1 1-870 0 0,-2-2 870 0 0,0 0 0 0 0,1 0 0 0 0,-1 0 0 0 0,0 0 1 0 0,1 0-1 0 0,-1 0 0 0 0,0 0 0 0 0,1 0 0 0 0,-1 0 1 0 0,0 0-1 0 0,1 0 0 0 0,-1 0 0 0 0,0 0 0 0 0,1 0 1 0 0,-1 0-1 0 0,0 0 0 0 0,1 0 0 0 0,3-14-5705 0 0,-2 4 2445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0.354"/>
    </inkml:context>
    <inkml:brush xml:id="br0">
      <inkml:brushProperty name="width" value="0.1" units="cm"/>
      <inkml:brushProperty name="height" value="0.1" units="cm"/>
      <inkml:brushProperty name="color" value="#E71224"/>
    </inkml:brush>
  </inkml:definitions>
  <inkml:trace contextRef="#ctx0" brushRef="#br0">9 147 7602 0 0,'-8'-4'10573'0'0,"33"-6"-9320"0"0,18-15-859 0 0,58-24 0 0 0,-1 7-7777 0 0,-80 34 3939 0 0,-2-1-2040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0.706"/>
    </inkml:context>
    <inkml:brush xml:id="br0">
      <inkml:brushProperty name="width" value="0.1" units="cm"/>
      <inkml:brushProperty name="height" value="0.1" units="cm"/>
      <inkml:brushProperty name="color" value="#E71224"/>
    </inkml:brush>
  </inkml:definitions>
  <inkml:trace contextRef="#ctx0" brushRef="#br0">19 36 6993 0 0,'-3'-17'4713'0'0,"-2"-2"-90"0"0,1 31-3682 0 0,0 19-462 0 0,1 1-1 0 0,3 62 0 0 0,1-42-344 0 0,-1 1-61 0 0,3 1 0 0 0,2-1 0 0 0,20 87 0 0 0,-23-134-59 0 0,0-1 0 0 0,1 1 0 0 0,0 0 0 0 0,0-1 0 0 0,6 9 0 0 0,-8-13-83 0 0,-1 0-1 0 0,1 1 1 0 0,0-1-1 0 0,1 0 1 0 0,-1 0-1 0 0,0 0 1 0 0,0 0 0 0 0,0 0-1 0 0,1 0 1 0 0,-1-1-1 0 0,0 1 1 0 0,3 1-1 0 0,-3-2-44 0 0,0 0 0 0 0,-1 0-1 0 0,1 0 1 0 0,0 0-1 0 0,0 0 1 0 0,-1 0-1 0 0,1 0 1 0 0,0-1-1 0 0,-1 1 1 0 0,1 0-1 0 0,0 0 1 0 0,-1-1-1 0 0,1 1 1 0 0,0 0-1 0 0,-1-1 1 0 0,1 1-1 0 0,0 0 1 0 0,-1-1-1 0 0,1 1 1 0 0,-1-1-1 0 0,1 1 1 0 0,-1-1-1 0 0,1 1 1 0 0,-1-1-1 0 0,0 0 1 0 0,1 1-1 0 0,-1-1 1 0 0,1-1 0 0 0,1-2-1381 0 0,0 0 0 0 0,-1-1 0 0 0,1 1 0 0 0,-1 0 1 0 0,2-10-1 0 0,-1 2-2705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1.056"/>
    </inkml:context>
    <inkml:brush xml:id="br0">
      <inkml:brushProperty name="width" value="0.1" units="cm"/>
      <inkml:brushProperty name="height" value="0.1" units="cm"/>
      <inkml:brushProperty name="color" value="#E71224"/>
    </inkml:brush>
  </inkml:definitions>
  <inkml:trace contextRef="#ctx0" brushRef="#br0">1 162 8554 0 0,'8'-5'9122'0'0,"39"-14"-7051"0"0,64-18-370 0 0,109-29-1194 0 0,-169 52-739 0 0,-38 9-438 0 0,1 1 0 0 0,0 0 1 0 0,0 2-1 0 0,26-4 1 0 0,-33 10-1881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1.387"/>
    </inkml:context>
    <inkml:brush xml:id="br0">
      <inkml:brushProperty name="width" value="0.1" units="cm"/>
      <inkml:brushProperty name="height" value="0.1" units="cm"/>
      <inkml:brushProperty name="color" value="#E71224"/>
    </inkml:brush>
  </inkml:definitions>
  <inkml:trace contextRef="#ctx0" brushRef="#br0">4 224 5617 0 0,'0'0'186'0'0,"-1"1"-1"0"0,1-1 1 0 0,0 1-1 0 0,-1-1 1 0 0,1 1 0 0 0,0-1-1 0 0,0 1 1 0 0,-1-1-1 0 0,1 1 1 0 0,0-1-1 0 0,0 1 1 0 0,0-1-1 0 0,0 1 1 0 0,0-1 0 0 0,0 1-1 0 0,0 0 1 0 0,0-1-1 0 0,0 1 1 0 0,0-1-1 0 0,0 1 1 0 0,0-1 0 0 0,0 1-1 0 0,0 0 1 0 0,0-1-1 0 0,1 1 1 0 0,-1-1-1 0 0,0 1 1 0 0,0-1-1 0 0,1 1 1 0 0,0 0 0 0 0,0-1 5 0 0,0 1 0 0 0,0-1 0 0 0,0 1 1 0 0,0-1-1 0 0,0 0 0 0 0,0 0 0 0 0,0 0 1 0 0,0 0-1 0 0,0 1 0 0 0,0-1 1 0 0,0-1-1 0 0,0 1 0 0 0,0 0 0 0 0,2 0 1 0 0,38-13 1899 0 0,14-13-806 0 0,60-38 0 0 0,-66 35-887 0 0,88-39-1 0 0,-71 39-487 0 0,-39 16-2351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8.426"/>
    </inkml:context>
    <inkml:brush xml:id="br0">
      <inkml:brushProperty name="width" value="0.1" units="cm"/>
      <inkml:brushProperty name="height" value="0.1" units="cm"/>
      <inkml:brushProperty name="color" value="#E71224"/>
    </inkml:brush>
  </inkml:definitions>
  <inkml:trace contextRef="#ctx0" brushRef="#br0">31 2903 5345 0 0,'-2'0'382'0'0,"0"1"0"0"0,0-1 0 0 0,0 1 1 0 0,1 0-1 0 0,-1 0 0 0 0,0-1 0 0 0,-15 17 7233 0 0,17-19-7547 0 0,2 1-1 0 0,-1-1 1 0 0,0 0-1 0 0,0 1 1 0 0,0-1-1 0 0,1 1 0 0 0,-1-1 1 0 0,1 1-1 0 0,3-3 1 0 0,11-13 230 0 0,-1-6-83 0 0,17-23 1 0 0,11-15-22 0 0,-25 34-41 0 0,28-34-1 0 0,11-16-5 0 0,153-266-296 0 0,181-292-483 0 0,-312 484 464 0 0,10-15 213 0 0,25-31 74 0 0,-6 8-173 0 0,0-8-12 0 0,-69 132 79 0 0,-4 6-20 0 0,-5 6 35 0 0,3 2 0 0 0,1 1-1 0 0,57-63 1 0 0,-89 111-28 0 0,7-8 1 0 0,0-1 0 0 0,-1 0 0 0 0,0-1 0 0 0,0 1 1 0 0,8-21-1 0 0,18-36-56 0 0,-16 36 81 0 0,-15 28-28 0 0,0 0 0 0 0,-1 0 0 0 0,1-1 0 0 0,-1 1 0 0 0,0-1 0 0 0,0 0 0 0 0,0 0 0 0 0,0 0 0 0 0,-1 0 0 0 0,1-7 0 0 0,-2 12 2 0 0,0-1-1 0 0,0 1 1 0 0,1-1-1 0 0,-1 1 1 0 0,0-1 0 0 0,0 1-1 0 0,1 0 1 0 0,-1-1 0 0 0,0 1-1 0 0,0-1 1 0 0,1 1 0 0 0,-1-1-1 0 0,0 1 1 0 0,1 0 0 0 0,-1-1-1 0 0,1 1 1 0 0,-1 0-1 0 0,1-1 1 0 0,-1 1 0 0 0,0 0-1 0 0,1 0 1 0 0,-1-1 0 0 0,1 1-1 0 0,-1 0 1 0 0,2 0 0 0 0,18-5-80 0 0,-2-1 93 0 0,-13 4-2 0 0,-1-2 0 0 0,-1 1 0 0 0,1 0 0 0 0,0-1 1 0 0,-1 0-1 0 0,3-4 0 0 0,-3 4-34 0 0,0 1 0 0 0,0 0 0 0 0,0-1 0 0 0,0 1 0 0 0,0 0 0 0 0,1 0 0 0 0,6-4 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39.205"/>
    </inkml:context>
    <inkml:brush xml:id="br0">
      <inkml:brushProperty name="width" value="0.1" units="cm"/>
      <inkml:brushProperty name="height" value="0.1" units="cm"/>
      <inkml:brushProperty name="color" value="#E71224"/>
    </inkml:brush>
  </inkml:definitions>
  <inkml:trace contextRef="#ctx0" brushRef="#br0">224 219 5073 0 0,'-12'0'1736'0'0,"0"-1"1"0"0,0 0-1 0 0,0-1 1 0 0,-20-5-1 0 0,10-2 160 0 0,18 6-1500 0 0,4 3-388 0 0,0-1 0 0 0,0 1 0 0 0,0 0 0 0 0,0-1 0 0 0,-1 1 0 0 0,1 0 1 0 0,0-1-1 0 0,0 1 0 0 0,0 0 0 0 0,-1 0 0 0 0,1-1 0 0 0,0 1 0 0 0,-1 0 0 0 0,1 0 0 0 0,0-1 0 0 0,0 1 0 0 0,-1 0 0 0 0,1 0 0 0 0,0 0 1 0 0,-1 0-1 0 0,1 0 0 0 0,0-1 0 0 0,-1 1 0 0 0,1 0 0 0 0,-1 0 0 0 0,1 0 0 0 0,0 0 0 0 0,-1 0 0 0 0,1 0 0 0 0,0 0 0 0 0,-1 0 0 0 0,1 0 1 0 0,0 0-1 0 0,-1 1 0 0 0,1-1 0 0 0,0 0 0 0 0,-1 0 0 0 0,1 0 0 0 0,0 0 0 0 0,-1 0 0 0 0,1 1 0 0 0,0-1 0 0 0,-1 0 0 0 0,1 0 0 0 0,0 1 0 0 0,0-1 1 0 0,-1 0-1 0 0,1 0 0 0 0,0 1 0 0 0,0-1 0 0 0,0 0 0 0 0,-1 1 0 0 0,1-1 0 0 0,0 0 0 0 0,0 1 0 0 0,0-1 0 0 0,0 0 0 0 0,0 1 0 0 0,-1-1 1 0 0,-30 22-11 0 0,-2 6-26 0 0,31-26 45 0 0,-1 0 0 0 0,0 0-1 0 0,1-1 1 0 0,-1 1 0 0 0,0-1 0 0 0,0 1-1 0 0,0-1 1 0 0,0 0 0 0 0,0-1-1 0 0,-5 2 1 0 0,7 0 22 0 0,3-4 162 0 0,21-3 309 0 0,91-69 302 0 0,-92 58-773 0 0,1-1 0 0 0,37-39 1 0 0,-15 14 129 0 0,-39 36-126 0 0,1 0 6 0 0,-1 1-1 0 0,0 0 0 0 0,1 0 1 0 0,13-7-1 0 0,-12 7 1 0 0,11-4 144 0 0,-19 9-187 0 0,1 0 0 0 0,0 0 0 0 0,-1 1 0 0 0,1-1 0 0 0,0 0 0 0 0,-1 0 0 0 0,1 0-1 0 0,-1 0 1 0 0,1 1 0 0 0,-1-1 0 0 0,1 0 0 0 0,0 1 0 0 0,-1-1 0 0 0,1 0 0 0 0,-1 1 0 0 0,1-1 0 0 0,-1 1 0 0 0,0-1 0 0 0,1 1-1 0 0,-1-1 1 0 0,1 1 0 0 0,-1-1 0 0 0,0 1 0 0 0,1-1 0 0 0,-1 1 0 0 0,0-1 0 0 0,0 1 0 0 0,0 0 0 0 0,1-1 0 0 0,-1 1 0 0 0,0-1 0 0 0,0 2-1 0 0,4 14 95 0 0,-1-1-1 0 0,-1 1 1 0 0,0 0-1 0 0,-1 0 0 0 0,-2 19 1 0 0,-11 84 100 0 0,3-40-303 0 0,9-76 60 0 0,-3 23-714 0 0,3 31 0 0 0,0-48-554 0 0,1-1-1 0 0,0 0 1 0 0,1 1 0 0 0,3 10-1 0 0,2-3-5628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0.979"/>
    </inkml:context>
    <inkml:brush xml:id="br0">
      <inkml:brushProperty name="width" value="0.1" units="cm"/>
      <inkml:brushProperty name="height" value="0.1" units="cm"/>
      <inkml:brushProperty name="color" value="#E71224"/>
    </inkml:brush>
  </inkml:definitions>
  <inkml:trace contextRef="#ctx0" brushRef="#br0">202 16 3705 0 0,'-1'-1'166'0'0,"1"0"0"0"0,-1 0 1 0 0,1 0-1 0 0,-1 0 0 0 0,0 0 0 0 0,0 0 1 0 0,1 0-1 0 0,-1 1 0 0 0,0-1 0 0 0,0 0 1 0 0,0 0-1 0 0,0 1 0 0 0,0-1 0 0 0,0 0 1 0 0,0 1-1 0 0,0-1 0 0 0,-2 0 0 0 0,0 1-15 0 0,1 1-1 0 0,0-1 0 0 0,0 1 0 0 0,0-1 1 0 0,0 1-1 0 0,0 0 0 0 0,0 0 0 0 0,0 0 0 0 0,1 0 1 0 0,-4 2-1 0 0,-4 2 51 0 0,1 1 1 0 0,0 1-1 0 0,0-1 1 0 0,0 2-1 0 0,1-1 1 0 0,0 1-1 0 0,1 0 0 0 0,0 0 1 0 0,-7 12-1 0 0,2-1 117 0 0,1 1-1 0 0,0 0 1 0 0,-7 27-1 0 0,8-22-160 0 0,2 0-1 0 0,-5 36 1 0 0,11-53-93 0 0,0 0 0 0 0,0 0 1 0 0,1 0-1 0 0,0 0 0 0 0,1 0 0 0 0,-1 0 0 0 0,2 0 1 0 0,-1-1-1 0 0,1 1 0 0 0,0 0 0 0 0,1-1 1 0 0,4 10-1 0 0,-6-14-13 0 0,0-1 0 0 0,1 0 0 0 0,0 0 0 0 0,-1 0 0 0 0,1 0 0 0 0,0 0 0 0 0,0-1 0 0 0,0 1 1 0 0,0 0-1 0 0,0-1 0 0 0,0 1 0 0 0,0-1 0 0 0,1 0 0 0 0,-1 0 0 0 0,0 0 0 0 0,1 0 0 0 0,-1 0 0 0 0,1 0 0 0 0,-1-1 0 0 0,1 1 0 0 0,0-1 1 0 0,-1 0-1 0 0,1 0 0 0 0,-1 0 0 0 0,1 0 0 0 0,0 0 0 0 0,-1 0 0 0 0,1-1 0 0 0,-1 1 0 0 0,1-1 0 0 0,-1 0 0 0 0,1 0 0 0 0,2-1 1 0 0,5-3 85 0 0,0 1 1 0 0,0-1 0 0 0,-1-1-1 0 0,0 0 1 0 0,0 0 0 0 0,14-13-1 0 0,26-22 278 0 0,-33 29-194 0 0,-1-1 1 0 0,0-1 0 0 0,23-26 0 0 0,-34 34-160 0 0,9-10 265 0 0,-2 0 0 0 0,13-22 0 0 0,-22 34-274 0 0,0 0-1 0 0,0 0 0 0 0,-1 0 0 0 0,1 0 0 0 0,-1 0 1 0 0,0 0-1 0 0,0 0 0 0 0,0-1 0 0 0,0 1 0 0 0,-1 0 1 0 0,0-1-1 0 0,1 1 0 0 0,-2 0 0 0 0,1-1 1 0 0,0 1-1 0 0,-3-8 0 0 0,2 10-49 0 0,0 0 0 0 0,0 0-1 0 0,0-1 1 0 0,-1 1 0 0 0,1 0 0 0 0,0 0 0 0 0,-1 1-1 0 0,0-1 1 0 0,1 0 0 0 0,-1 0 0 0 0,0 1 0 0 0,0-1-1 0 0,0 1 1 0 0,0-1 0 0 0,-3 0 0 0 0,0 0-5 0 0,0 0 0 0 0,0 0 0 0 0,0 0 0 0 0,0 1 0 0 0,0 0 0 0 0,-9-1 0 0 0,-5 2-381 0 0,1 0-1 0 0,0 1 1 0 0,-19 3 0 0 0,36-4 305 0 0,-9 2-1625 0 0,0 0 0 0 0,0 0 0 0 0,0 1 1 0 0,-14 6-1 0 0,9-3-3714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0.938"/>
    </inkml:context>
    <inkml:brush xml:id="br0">
      <inkml:brushProperty name="width" value="0.1" units="cm"/>
      <inkml:brushProperty name="height" value="0.1" units="cm"/>
      <inkml:brushProperty name="color" value="#E71224"/>
    </inkml:brush>
  </inkml:definitions>
  <inkml:trace contextRef="#ctx0" brushRef="#br0">136 43 4353 0 0,'-18'26'299'0'0,"1"0"0"0"0,1 0 1 0 0,1 2-1 0 0,1 0 0 0 0,2 0 0 0 0,0 1 1 0 0,-10 47-1 0 0,19-65-349 0 0,1 0 0 0 0,0 0 0 0 0,0 0 1 0 0,2 0-1 0 0,-1 0 0 0 0,1 1 0 0 0,1-1 1 0 0,0 0-1 0 0,3 16 0 0 0,-3-23 76 0 0,0 0-1 0 0,1 0 1 0 0,-1 0 0 0 0,1-1-1 0 0,-1 1 1 0 0,1 0-1 0 0,0-1 1 0 0,1 0 0 0 0,-1 1-1 0 0,1-1 1 0 0,-1 0-1 0 0,1 0 1 0 0,0 0 0 0 0,0-1-1 0 0,0 1 1 0 0,0-1 0 0 0,1 1-1 0 0,-1-1 1 0 0,1 0-1 0 0,-1 0 1 0 0,1-1 0 0 0,0 1-1 0 0,0-1 1 0 0,0 0-1 0 0,0 0 1 0 0,0 0 0 0 0,0 0-1 0 0,0-1 1 0 0,4 1-1 0 0,4-1 191 0 0,-1 0 0 0 0,0-1 0 0 0,1 0 0 0 0,-1-1 0 0 0,0 0 0 0 0,0-1-1 0 0,0 0 1 0 0,0-1 0 0 0,0 0 0 0 0,-1 0 0 0 0,1-1 0 0 0,-1-1 0 0 0,0 0-1 0 0,11-9 1 0 0,8-8 1360 0 0,-2-2 0 0 0,49-57-1 0 0,-62 67-979 0 0,-5 5-113 0 0,-1-1 1 0 0,-1 1-1 0 0,1-2 1 0 0,-2 1-1 0 0,0-1 0 0 0,0 0 1 0 0,-1 0-1 0 0,4-13 0 0 0,-7 20-337 0 0,-1 0-1 0 0,0 0 0 0 0,0 0 0 0 0,0 0 0 0 0,0 0 0 0 0,-1 1 0 0 0,0-1 0 0 0,0 0 0 0 0,0 0 0 0 0,-1 0 0 0 0,0 0 1 0 0,1 0-1 0 0,-2 0 0 0 0,1 0 0 0 0,-1 0 0 0 0,1 1 0 0 0,-1-1 0 0 0,0 1 0 0 0,-1-1 0 0 0,1 1 0 0 0,-1 0 0 0 0,0 0 1 0 0,0 0-1 0 0,-4-4 0 0 0,-3 0-41 0 0,1 0 0 0 0,-1 0 1 0 0,0 1-1 0 0,-1 0 0 0 0,0 1 1 0 0,0 0-1 0 0,-15-5 0 0 0,17 8-110 0 0,0 1-1 0 0,-1-1 0 0 0,1 2 1 0 0,-1-1-1 0 0,1 1 0 0 0,-1 1 1 0 0,0 0-1 0 0,1 0 0 0 0,-20 4 1 0 0,14-1-283 0 0,0 0 1 0 0,0 1 0 0 0,1 1-1 0 0,-1 0 1 0 0,1 1 0 0 0,-23 14-1 0 0,27-14-819 0 0,1 1 0 0 0,0 0-1 0 0,-14 14 1 0 0,16-13-793 0 0,0 0 0 0 0,1 0-1 0 0,0 0 1 0 0,-7 14 0 0 0,5-7-3584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1.489"/>
    </inkml:context>
    <inkml:brush xml:id="br0">
      <inkml:brushProperty name="width" value="0.1" units="cm"/>
      <inkml:brushProperty name="height" value="0.1" units="cm"/>
      <inkml:brushProperty name="color" value="#E71224"/>
    </inkml:brush>
  </inkml:definitions>
  <inkml:trace contextRef="#ctx0" brushRef="#br0">110 105 8938 0 0,'-2'-26'8366'0'0,"2"25"-8161"0"0,0 0 1 0 0,0 0-1 0 0,0 0 0 0 0,0 1 0 0 0,0-1 0 0 0,0 0 0 0 0,-1 0 0 0 0,1 1 0 0 0,0-1 0 0 0,0 0 1 0 0,0 0-1 0 0,-1 1 0 0 0,1-1 0 0 0,0 0 0 0 0,-1 1 0 0 0,1-1 0 0 0,0 0 0 0 0,-1 1 1 0 0,1-1-1 0 0,-1 0 0 0 0,1 1 0 0 0,-2-2 0 0 0,1 3-175 0 0,-1 1 1 0 0,1-1-1 0 0,0 0 0 0 0,0 0 1 0 0,0 1-1 0 0,0-1 0 0 0,1 0 1 0 0,-1 1-1 0 0,0-1 0 0 0,0 1 1 0 0,1-1-1 0 0,-1 1 1 0 0,1-1-1 0 0,0 1 0 0 0,-1 1 1 0 0,-5 30-24 0 0,5-26 4 0 0,-2 27-78 0 0,1-1-1 0 0,4 41 1 0 0,-1-15-66 0 0,-1-19-385 0 0,2 0 0 0 0,1 0 0 0 0,2 0-1 0 0,11 41 1 0 0,-15-79 456 0 0,1 7-436 0 0,0-1-1 0 0,1 1 0 0 0,0-1 1 0 0,0 0-1 0 0,9 15 0 0 0,-20-37-1973 0 0,-14-29 0 0 0,13 20 2827 0 0,-8-28 1 0 0,12 34 320 0 0,1 0-1 0 0,1 0 1 0 0,0 0-1 0 0,2 0 1 0 0,0 0-1 0 0,0-1 1 0 0,4-21-1 0 0,2 5 112 0 0,2 1-1 0 0,20-57 1 0 0,-21 74-703 0 0,0 0-1 0 0,2 1 1 0 0,-1 0-1 0 0,2 1 1 0 0,0 0 0 0 0,1 0-1 0 0,18-20 1 0 0,-23 29-77 0 0,1 1 1 0 0,0-1-1 0 0,0 1 0 0 0,0 0 1 0 0,0 0-1 0 0,0 0 0 0 0,1 1 1 0 0,0 0-1 0 0,-1 1 1 0 0,1 0-1 0 0,0 0 0 0 0,0 0 1 0 0,1 0-1 0 0,13 0 1 0 0,-18 2-19 0 0,1 0 0 0 0,-1 0 0 0 0,0 1 0 0 0,1-1 0 0 0,-1 1 0 0 0,1 0 0 0 0,-1 0 0 0 0,0 0 0 0 0,0 0 0 0 0,1 0 0 0 0,-1 1 0 0 0,0-1 0 0 0,0 1 0 0 0,0 0 0 0 0,-1 0 0 0 0,1 0 0 0 0,0 0 0 0 0,-1 1 0 0 0,1-1 0 0 0,-1 1 0 0 0,0-1 0 0 0,0 1 0 0 0,0 0 0 0 0,0 0 0 0 0,0 0 0 0 0,-1 0 0 0 0,1 0 0 0 0,-1 0 0 0 0,0 0 0 0 0,0 1 0 0 0,0-1 0 0 0,1 7 0 0 0,-1-3-68 0 0,0-1 0 0 0,-1 1 0 0 0,0-1 0 0 0,0 1 1 0 0,0 0-1 0 0,0-1 0 0 0,-1 1 0 0 0,-1-1 0 0 0,1 1 0 0 0,-1-1 1 0 0,0 0-1 0 0,-4 9 0 0 0,2-6-70 0 0,-1 0-1 0 0,-1-1 1 0 0,0 1-1 0 0,0-1 1 0 0,0 0-1 0 0,-1 0 1 0 0,-10 8-1 0 0,-4 1-541 0 0,-1-1 0 0 0,-1 0 0 0 0,-1-2 0 0 0,-48 22 0 0 0,50-27-859 0 0,-35 10 1 0 0,3-7-4245 0 0,42-10 1885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1.970"/>
    </inkml:context>
    <inkml:brush xml:id="br0">
      <inkml:brushProperty name="width" value="0.1" units="cm"/>
      <inkml:brushProperty name="height" value="0.1" units="cm"/>
      <inkml:brushProperty name="color" value="#E71224"/>
    </inkml:brush>
  </inkml:definitions>
  <inkml:trace contextRef="#ctx0" brushRef="#br0">0 80 5089 0 0,'4'-31'6526'0'0,"-4"26"-5719"0"0,0 0 1 0 0,0 1-1 0 0,1-1 1 0 0,0 0 0 0 0,0 0-1 0 0,3-6 1 0 0,-4 10-732 0 0,0 1 0 0 0,0-1 1 0 0,0 1-1 0 0,0-1 1 0 0,0 1-1 0 0,1 0 0 0 0,-1-1 1 0 0,0 1-1 0 0,0 0 0 0 0,1-1 1 0 0,-1 1-1 0 0,0 0 1 0 0,0-1-1 0 0,1 1 0 0 0,-1 0 1 0 0,0-1-1 0 0,1 1 0 0 0,-1 0 1 0 0,0 0-1 0 0,1-1 0 0 0,-1 1 1 0 0,1 0-1 0 0,-1 0 1 0 0,0 0-1 0 0,1 0 0 0 0,-1 0 1 0 0,1 0-1 0 0,-1-1 0 0 0,1 1 1 0 0,-1 0-1 0 0,1 0 1 0 0,8 11 720 0 0,2 19-691 0 0,-7 1-136 0 0,-1 1 1 0 0,-2-1-1 0 0,-4 44 0 0 0,3-57-36 0 0,-10 91-681 0 0,5-75-201 0 0,2 0 0 0 0,1 0 0 0 0,2 0 0 0 0,5 41 0 0 0,1-21-3901 0 0,-5-71-41 0 0,2-16 2759 0 0,-3 33 2088 0 0,1-11-1523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2.304"/>
    </inkml:context>
    <inkml:brush xml:id="br0">
      <inkml:brushProperty name="width" value="0.1" units="cm"/>
      <inkml:brushProperty name="height" value="0.1" units="cm"/>
      <inkml:brushProperty name="color" value="#E71224"/>
    </inkml:brush>
  </inkml:definitions>
  <inkml:trace contextRef="#ctx0" brushRef="#br0">3 293 3897 0 0,'-1'-33'1876'0'0,"1"2"1558"0"0,5-57 0 0 0,-3 78-3060 0 0,0 0 1 0 0,0 0-1 0 0,1 0 1 0 0,0 1-1 0 0,1-1 1 0 0,0 1 0 0 0,1 0-1 0 0,0 0 1 0 0,10-14-1 0 0,-12 20-366 0 0,-1 0 0 0 0,0 1-1 0 0,1-1 1 0 0,0 1 0 0 0,-1 0 0 0 0,1 0-1 0 0,0 0 1 0 0,0 0 0 0 0,0 0 0 0 0,1 1-1 0 0,-1 0 1 0 0,0-1 0 0 0,0 1-1 0 0,1 0 1 0 0,-1 0 0 0 0,1 1 0 0 0,-1-1-1 0 0,1 1 1 0 0,-1 0 0 0 0,1 0 0 0 0,-1 0-1 0 0,1 0 1 0 0,-1 0 0 0 0,1 1 0 0 0,-1 0-1 0 0,1 0 1 0 0,-1 0 0 0 0,0 0-1 0 0,0 0 1 0 0,1 1 0 0 0,-1-1 0 0 0,0 1-1 0 0,0 0 1 0 0,0 0 0 0 0,0 0 0 0 0,-1 0-1 0 0,1 0 1 0 0,-1 1 0 0 0,1-1 0 0 0,-1 1-1 0 0,0 0 1 0 0,0 0 0 0 0,0 0-1 0 0,0 0 1 0 0,0 0 0 0 0,-1 0 0 0 0,1 0-1 0 0,-1 0 1 0 0,0 1 0 0 0,0-1 0 0 0,0 1-1 0 0,-1-1 1 0 0,1 1 0 0 0,0 3 0 0 0,-1 2-304 0 0,-1 1 0 0 0,1-1 1 0 0,-2 0-1 0 0,1 1 1 0 0,-1-1-1 0 0,0 0 0 0 0,-1 0 1 0 0,0 0-1 0 0,-1-1 0 0 0,0 1 1 0 0,0-1-1 0 0,-1 0 1 0 0,0 0-1 0 0,0 0 0 0 0,-1 0 1 0 0,0-1-1 0 0,0 0 0 0 0,0 0 1 0 0,-1-1-1 0 0,0 0 1 0 0,-1 0-1 0 0,0-1 0 0 0,1 0 1 0 0,-1 0-1 0 0,-1-1 1 0 0,-12 6-1 0 0,15-8-422 0 0,0 0-1 0 0,0 0 1 0 0,0 0-1 0 0,-1-1 1 0 0,-8 1 0 0 0,4-2-2290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2.643"/>
    </inkml:context>
    <inkml:brush xml:id="br0">
      <inkml:brushProperty name="width" value="0.1" units="cm"/>
      <inkml:brushProperty name="height" value="0.1" units="cm"/>
      <inkml:brushProperty name="color" value="#E71224"/>
    </inkml:brush>
  </inkml:definitions>
  <inkml:trace contextRef="#ctx0" brushRef="#br0">140 0 4921 0 0,'-10'11'1771'0'0,"0"1"0"0"0,0 0 0 0 0,-7 13-1 0 0,5-5-390 0 0,-13 31 0 0 0,12-19-1047 0 0,2 0 0 0 0,-12 53 0 0 0,20-69-341 0 0,1-1 0 0 0,-1 24 0 0 0,3-33 3 0 0,0-1 0 0 0,0 1 0 0 0,1-1 0 0 0,-1 1-1 0 0,1-1 1 0 0,1 1 0 0 0,-1-1 0 0 0,1 0-1 0 0,0 1 1 0 0,3 6 0 0 0,-4-11 12 0 0,0 0 0 0 0,0 0 1 0 0,1 0-1 0 0,-1 0 0 0 0,0 0 0 0 0,0 0 0 0 0,1 0 0 0 0,-1 0 1 0 0,0 0-1 0 0,1 0 0 0 0,-1-1 0 0 0,1 1 0 0 0,-1-1 1 0 0,1 1-1 0 0,-1-1 0 0 0,1 1 0 0 0,-1-1 0 0 0,1 0 0 0 0,-1 0 1 0 0,1 0-1 0 0,-1 0 0 0 0,1 0 0 0 0,0 0 0 0 0,-1 0 0 0 0,1-1 1 0 0,-1 1-1 0 0,1 0 0 0 0,-1-1 0 0 0,1 0 0 0 0,-1 1 1 0 0,1-1-1 0 0,1-1 0 0 0,6-2 193 0 0,0-1 0 0 0,-1 0 0 0 0,13-10 1 0 0,3-6 732 0 0,-2 0 1 0 0,26-31-1 0 0,-41 43-625 0 0,0-1-1 0 0,-1 0 1 0 0,0-1-1 0 0,-1 1 1 0 0,7-19-1 0 0,-2 5 99 0 0,-7 16-250 0 0,0 1 1 0 0,0-1-1 0 0,-1 0 0 0 0,0 0 0 0 0,-1 0 0 0 0,1 0 0 0 0,-1-13 0 0 0,-1 19-140 0 0,0-1-1 0 0,0 0 0 0 0,0 0 1 0 0,-1 1-1 0 0,1-1 1 0 0,-1 0-1 0 0,0 0 0 0 0,1 1 1 0 0,-1-1-1 0 0,0 1 0 0 0,-1-1 1 0 0,1 1-1 0 0,0-1 0 0 0,-1 1 1 0 0,0 0-1 0 0,1-1 0 0 0,-1 1 1 0 0,0 0-1 0 0,0 0 1 0 0,0 0-1 0 0,0 1 0 0 0,0-1 1 0 0,-1 0-1 0 0,1 1 0 0 0,-4-2 1 0 0,-47-16-1751 0 0,31 13-1427 0 0,1-2-3321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2.975"/>
    </inkml:context>
    <inkml:brush xml:id="br0">
      <inkml:brushProperty name="width" value="0.1" units="cm"/>
      <inkml:brushProperty name="height" value="0.1" units="cm"/>
      <inkml:brushProperty name="color" value="#E71224"/>
    </inkml:brush>
  </inkml:definitions>
  <inkml:trace contextRef="#ctx0" brushRef="#br0">0 35 6297 0 0,'3'2'704'0'0,"0"0"0"0"0,0 1 0 0 0,0-1 0 0 0,0 1-1 0 0,0 0 1 0 0,3 4 0 0 0,24 37 63 0 0,-25-34-755 0 0,-2 0 0 0 0,1 1 0 0 0,-1 0 0 0 0,-1-1 0 0 0,0 1 1 0 0,0 0-1 0 0,-1 17 0 0 0,-1-10 133 0 0,-2 0 0 0 0,0 0 0 0 0,-1-1 0 0 0,-9 32 0 0 0,12-48-42 0 0,0-1 0 0 0,-1 1 1 0 0,1 0-1 0 0,0 0 0 0 0,0-1 0 0 0,-1 1 0 0 0,1 0 0 0 0,0-1 0 0 0,-1 1 0 0 0,1 0 0 0 0,-1-1 0 0 0,1 1 0 0 0,-1 0 0 0 0,1-1 0 0 0,-1 1 0 0 0,1-1 0 0 0,-1 1 0 0 0,1-1 0 0 0,-1 1 0 0 0,0 0 0 0 0,0-2 37 0 0,1 1 0 0 0,-1 0 0 0 0,1-1 1 0 0,0 1-1 0 0,-1 0 0 0 0,1-1 0 0 0,0 1 0 0 0,-1-1 0 0 0,1 1 0 0 0,0-1 0 0 0,0 1 0 0 0,-1 0 1 0 0,1-1-1 0 0,0 1 0 0 0,0-1 0 0 0,0 1 0 0 0,0-1 0 0 0,0 1 0 0 0,-1-1 0 0 0,1 1 0 0 0,0-1 0 0 0,0 1 1 0 0,0-1-1 0 0,0 1 0 0 0,1-1 0 0 0,-1 1 0 0 0,0-2 0 0 0,0-6 104 0 0,1 0 0 0 0,0-1-1 0 0,0 1 1 0 0,1 0 0 0 0,0 0 0 0 0,1 0 0 0 0,0 1 0 0 0,0-1-1 0 0,0 0 1 0 0,7-9 0 0 0,-2 3-310 0 0,1 0-1 0 0,0 1 1 0 0,1 0-1 0 0,22-22 1 0 0,53-36-4758 0 0,-78 66 4156 0 0,53-42-7971 0 0,-40 33 3792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3.319"/>
    </inkml:context>
    <inkml:brush xml:id="br0">
      <inkml:brushProperty name="width" value="0.1" units="cm"/>
      <inkml:brushProperty name="height" value="0.1" units="cm"/>
      <inkml:brushProperty name="color" value="#E71224"/>
    </inkml:brush>
  </inkml:definitions>
  <inkml:trace contextRef="#ctx0" brushRef="#br0">56 7 5977 0 0,'-14'-4'5027'0'0,"14"4"-4824"0"0,-1-1 0 0 0,1 1 1 0 0,-1 0-1 0 0,1-1 0 0 0,-1 1 1 0 0,0 0-1 0 0,1 0 1 0 0,-1 0-1 0 0,1 0 0 0 0,-1 0 1 0 0,1 0-1 0 0,-1 0 1 0 0,1 0-1 0 0,-1 0 0 0 0,0 0 1 0 0,1 0-1 0 0,-1 0 0 0 0,1 0 1 0 0,-1 0-1 0 0,1 0 1 0 0,-1 0-1 0 0,1 1 0 0 0,-1-1 1 0 0,1 0-1 0 0,-2 1 0 0 0,-8 6 1388 0 0,9-7-1538 0 0,1 0 0 0 0,-1 1 0 0 0,0-1 0 0 0,0 0 0 0 0,1 1 0 0 0,-1-1 0 0 0,0 1 0 0 0,1 0 0 0 0,-1-1 0 0 0,0 1 0 0 0,1-1 0 0 0,-1 1 0 0 0,1 0 0 0 0,-1-1 0 0 0,1 1 0 0 0,-1 0 0 0 0,1 0 0 0 0,0-1 0 0 0,-1 1 0 0 0,1 0 0 0 0,0 0 0 0 0,0 0 0 0 0,-1 0 0 0 0,1 1 0 0 0,-2 14 194 0 0,1 0 1 0 0,1 1 0 0 0,0-1-1 0 0,4 30 1 0 0,19 63-358 0 0,-17-86 87 0 0,4 16-57 0 0,1 0 0 0 0,17 36 0 0 0,-26-70 73 0 0,1 0-1 0 0,0 0 1 0 0,0-1 0 0 0,0 1-1 0 0,0-1 1 0 0,1 1-1 0 0,-1-1 1 0 0,9 6 0 0 0,-11-9-24 0 0,0 0 0 0 0,1 0 0 0 0,-1 0 0 0 0,1 0 0 0 0,-1 0 0 0 0,1 0 0 0 0,0-1 1 0 0,-1 1-1 0 0,1-1 0 0 0,0 1 0 0 0,-1-1 0 0 0,1 0 0 0 0,0 0 0 0 0,0 1 0 0 0,-1-1 1 0 0,1 0-1 0 0,0-1 0 0 0,0 1 0 0 0,-1 0 0 0 0,1 0 0 0 0,0-1 0 0 0,-1 1 0 0 0,1-1 1 0 0,0 1-1 0 0,-1-1 0 0 0,1 0 0 0 0,-1 0 0 0 0,1 0 0 0 0,-1 0 0 0 0,1 0 0 0 0,-1 0 1 0 0,2-2-1 0 0,2 0-573 0 0,-1-1 0 0 0,1 0 1 0 0,-1 0-1 0 0,0-1 1 0 0,0 1-1 0 0,0-1 0 0 0,-1 0 1 0 0,0 0-1 0 0,0 0 0 0 0,5-11 1 0 0,9-23-6814 0 0,-12 23 3855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3.653"/>
    </inkml:context>
    <inkml:brush xml:id="br0">
      <inkml:brushProperty name="width" value="0.1" units="cm"/>
      <inkml:brushProperty name="height" value="0.1" units="cm"/>
      <inkml:brushProperty name="color" value="#E71224"/>
    </inkml:brush>
  </inkml:definitions>
  <inkml:trace contextRef="#ctx0" brushRef="#br0">0 160 7594 0 0,'5'5'9583'0'0,"-5"-5"-9522"0"0,87-46 1901 0 0,32-18-3477 0 0,-85 43-947 0 0,22-5-5499 0 0,-33 19 2875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4.445"/>
    </inkml:context>
    <inkml:brush xml:id="br0">
      <inkml:brushProperty name="width" value="0.1" units="cm"/>
      <inkml:brushProperty name="height" value="0.1" units="cm"/>
      <inkml:brushProperty name="color" value="#E71224"/>
    </inkml:brush>
  </inkml:definitions>
  <inkml:trace contextRef="#ctx0" brushRef="#br0">54 180 5673 0 0,'2'-8'1878'0'0,"0"-1"1"0"0,-1 0-1 0 0,0-1 0 0 0,0-12 1 0 0,0 9-480 0 0,0 12-1309 0 0,-1 0-1 0 0,0 0 1 0 0,1 0-1 0 0,-1 0 0 0 0,0 0 1 0 0,0 0-1 0 0,0 0 0 0 0,0 0 1 0 0,0 0-1 0 0,0 0 0 0 0,0 0 1 0 0,0 0-1 0 0,0 0 1 0 0,0 0-1 0 0,0 1 0 0 0,-1-1 1 0 0,1 0-1 0 0,0 0 0 0 0,-1 0 1 0 0,1 0-1 0 0,-1 0 1 0 0,1 0-1 0 0,-1 0 0 0 0,1 0 1 0 0,-1 1-1 0 0,0-1 0 0 0,0-1 1 0 0,-1 4 4 0 0,0 0 1 0 0,1 0 0 0 0,-1 0 0 0 0,1 0-1 0 0,0 0 1 0 0,0 0 0 0 0,0 0-1 0 0,0 1 1 0 0,0-1 0 0 0,0 0-1 0 0,0 0 1 0 0,0 3 0 0 0,-13 42-247 0 0,8-27 125 0 0,-1 10 18 0 0,1 31-157 0 0,3-47 92 0 0,1 1-1 0 0,1 0 1 0 0,0 0 0 0 0,1-1 0 0 0,0 1 0 0 0,2 0-1 0 0,-1 0 1 0 0,5 16 0 0 0,-4-27 45 0 0,-1 1 0 0 0,1 0 0 0 0,0-1-1 0 0,0 1 1 0 0,1-1 0 0 0,-1 1 0 0 0,1-1 0 0 0,0 0-1 0 0,7 7 1 0 0,-9-9 23 0 0,1 0 0 0 0,0-1 0 0 0,1 1 0 0 0,-1-1-1 0 0,0 0 1 0 0,0 1 0 0 0,1-1 0 0 0,-1 0 0 0 0,1 0 0 0 0,-1 0-1 0 0,1-1 1 0 0,-1 1 0 0 0,1 0 0 0 0,-1-1 0 0 0,1 0-1 0 0,0 0 1 0 0,-1 0 0 0 0,1 0 0 0 0,-1 0 0 0 0,5-1 0 0 0,2 0 14 0 0,0-1 0 0 0,0 1 0 0 0,0-2 0 0 0,0 0 0 0 0,-1 0 0 0 0,1 0 0 0 0,-1-1 0 0 0,1 0 0 0 0,-1-1 0 0 0,-1 0 0 0 0,1 0 0 0 0,8-8 0 0 0,-4 1 34 0 0,0 0 0 0 0,-1 0 0 0 0,16-24 0 0 0,-18 23 8 0 0,0 0 1 0 0,-1 0-1 0 0,0-1 0 0 0,-2 0 1 0 0,1-1-1 0 0,-2 0 1 0 0,0 0-1 0 0,-1 0 0 0 0,3-20 1 0 0,-2 9 46 0 0,-3 18-58 0 0,0 1-1 0 0,-1-1 1 0 0,0 0-1 0 0,0-10 0 0 0,-2 16-26 0 0,1 0 0 0 0,0 0 0 0 0,-1-1 0 0 0,1 1 0 0 0,-1 0 0 0 0,1 0 0 0 0,-1-1 0 0 0,0 1 0 0 0,0 0 0 0 0,0 0 0 0 0,0 0 0 0 0,-1 0 0 0 0,1 0 0 0 0,-1 0 0 0 0,1 1 0 0 0,-1-1 0 0 0,1 0 0 0 0,-5-2 0 0 0,6 3-19 0 0,-1 1 0 0 0,0-1 0 0 0,1 1 1 0 0,-1-1-1 0 0,0 1 0 0 0,0-1 0 0 0,1 1 0 0 0,-1 0 0 0 0,0-1 0 0 0,0 1 0 0 0,0 0 0 0 0,0 0 0 0 0,1-1 0 0 0,-1 1 0 0 0,0 0 0 0 0,0 0 0 0 0,0 0 0 0 0,0 0 0 0 0,0 0 0 0 0,0 0 0 0 0,1 1 0 0 0,-1-1 1 0 0,0 0-1 0 0,0 0 0 0 0,0 0 0 0 0,-1 1 0 0 0,0 1-9 0 0,1-1 0 0 0,-1 0-1 0 0,1 1 1 0 0,-1-1 0 0 0,1 1 0 0 0,0-1 0 0 0,0 1 0 0 0,0-1 0 0 0,0 1 0 0 0,0 0 0 0 0,-1 3 0 0 0,-3 6-65 0 0,2 1 0 0 0,-1 0 1 0 0,-1 14-1 0 0,4-22 56 0 0,0 9-76 0 0,0 0-1 0 0,0-1 0 0 0,1 1 1 0 0,1 0-1 0 0,0-1 1 0 0,6 26-1 0 0,-5-33 30 0 0,0 1-1 0 0,1-1 1 0 0,0 1-1 0 0,0-1 0 0 0,0 0 1 0 0,0 0-1 0 0,1 0 1 0 0,0 0-1 0 0,4 4 0 0 0,15 20-438 0 0,-21-27 481 0 0,-1 0 0 0 0,1 0 1 0 0,-1-1-1 0 0,1 1 0 0 0,0 0 1 0 0,0-1-1 0 0,0 0 0 0 0,0 1 1 0 0,0-1-1 0 0,0 0 0 0 0,0 0 0 0 0,0 0 1 0 0,0 0-1 0 0,0 0 0 0 0,1-1 1 0 0,-1 1-1 0 0,0-1 0 0 0,1 1 1 0 0,-1-1-1 0 0,0 0 0 0 0,3 0 1 0 0,0 0-70 0 0,0 0 0 0 0,0 0 0 0 0,0-1 1 0 0,-1 0-1 0 0,1 0 0 0 0,0 0 1 0 0,-1-1-1 0 0,1 0 0 0 0,6-3 0 0 0,0-1-22 0 0,0-1-1 0 0,0 0 0 0 0,-1-1 1 0 0,0 0-1 0 0,0 0 1 0 0,-1-1-1 0 0,0-1 0 0 0,0 1 1 0 0,8-14-1 0 0,-6 8 34 0 0,-3 4 52 0 0,1 0 0 0 0,-1 0-1 0 0,-1-1 1 0 0,0 0-1 0 0,-1 0 1 0 0,0-1-1 0 0,-1 0 1 0 0,-1 0-1 0 0,6-23 1 0 0,-6 14 53 0 0,-1 13 201 0 0,-2 0 0 0 0,1 0-1 0 0,-1 0 1 0 0,0-11 0 0 0,-1 18-86 0 0,0 0 0 0 0,-1 0 0 0 0,1 0 0 0 0,0 0 0 0 0,-1 0 0 0 0,1 1 0 0 0,-1-1 0 0 0,1 0 0 0 0,-1 0 0 0 0,0 0-1 0 0,0 1 1 0 0,0-1 0 0 0,0 1 0 0 0,0-1 0 0 0,0 0 0 0 0,0 1 0 0 0,0 0 0 0 0,-1-1 0 0 0,1 1 0 0 0,0 0 0 0 0,-1 0 0 0 0,1-1 0 0 0,-1 1 0 0 0,0 0 0 0 0,-3-1 0 0 0,4 2-85 0 0,0-1 1 0 0,0 1-1 0 0,-1 0 1 0 0,1 0-1 0 0,0 0 1 0 0,-1 0-1 0 0,1 0 1 0 0,0 0-1 0 0,-1 0 0 0 0,1 0 1 0 0,0 1-1 0 0,0-1 1 0 0,-1 0-1 0 0,1 1 1 0 0,0-1-1 0 0,0 1 0 0 0,0 0 1 0 0,-1-1-1 0 0,1 1 1 0 0,0 0-1 0 0,0-1 1 0 0,0 1-1 0 0,0 0 1 0 0,0 0-1 0 0,0 0 0 0 0,1 0 1 0 0,-1 0-1 0 0,0 0 1 0 0,-1 2-1 0 0,0 0-32 0 0,-1 1 0 0 0,1 0 0 0 0,0 0 0 0 0,0 0 0 0 0,1 0 0 0 0,-1 0 0 0 0,-1 6 0 0 0,1 13-24 0 0,0-1 1 0 0,2 1-1 0 0,0 0 0 0 0,1 0 1 0 0,6 26-1 0 0,6 5-88 0 0,-9-41 41 0 0,0 0-1 0 0,2 16 0 0 0,-5-25 52 0 0,0-1-1 0 0,0 1 0 0 0,0-1 0 0 0,1 1 1 0 0,-1-1-1 0 0,4 4 0 0 0,-5-5 13 0 0,1-1-1 0 0,0 0 1 0 0,0 1-1 0 0,0-1 1 0 0,0 0-1 0 0,0 0 1 0 0,0 0-1 0 0,0 0 1 0 0,0 0-1 0 0,0 0 1 0 0,0 0-1 0 0,1 0 1 0 0,-1 0-1 0 0,0 0 1 0 0,3 1-1 0 0,-3-3 23 0 0,0 0-1 0 0,0 0 1 0 0,0 1-1 0 0,0-1 1 0 0,-1 0-1 0 0,1 0 1 0 0,0 0-1 0 0,-1 0 0 0 0,1 0 1 0 0,-1 0-1 0 0,1 0 1 0 0,-1 0-1 0 0,1 0 1 0 0,-1 0-1 0 0,0-1 1 0 0,1 1-1 0 0,-1 0 1 0 0,0 0-1 0 0,0-2 1 0 0,5-25 467 0 0,7-39 347 0 0,-11 60-821 0 0,0 0 1 0 0,1-1-1 0 0,0 1 1 0 0,0 0-1 0 0,1 0 1 0 0,5-10-1 0 0,-4 10-31 0 0,-1 0 1 0 0,0-1-1 0 0,0 1 0 0 0,-1-1 1 0 0,3-10-1 0 0,-5 13-3 0 0,1 0 0 0 0,1 0 1 0 0,-1-1-1 0 0,1 1 0 0 0,0 0 0 0 0,0 1 0 0 0,0-1 1 0 0,1 0-1 0 0,0 1 0 0 0,-1-1 0 0 0,2 1 1 0 0,-1 0-1 0 0,0 0 0 0 0,1 0 0 0 0,0 0 0 0 0,0 1 1 0 0,0-1-1 0 0,8-4 0 0 0,-10 7-1 0 0,-1 1 0 0 0,0-1 0 0 0,0 1 1 0 0,0 0-1 0 0,1-1 0 0 0,-1 1 0 0 0,0 0 0 0 0,0 0 0 0 0,1 0 0 0 0,-1 0 1 0 0,0 0-1 0 0,1 0 0 0 0,-1 0 0 0 0,0 0 0 0 0,0 0 0 0 0,1 1 0 0 0,-1-1 1 0 0,0 0-1 0 0,0 1 0 0 0,0-1 0 0 0,1 1 0 0 0,-1 0 0 0 0,0-1 1 0 0,0 1-1 0 0,0 0 0 0 0,0-1 0 0 0,0 1 0 0 0,0 0 0 0 0,0 0 0 0 0,0 0 1 0 0,-1 0-1 0 0,1 0 0 0 0,0 0 0 0 0,0 1 0 0 0,4 4-44 0 0,0 1 0 0 0,-1-1 0 0 0,0 1 0 0 0,4 7 0 0 0,-5-7 24 0 0,7 16-580 0 0,0 0 1 0 0,12 44-1 0 0,-20-60 112 0 0,0-1 0 0 0,0 1 0 0 0,1-1 0 0 0,0 0 0 0 0,0 0 0 0 0,6 10 0 0 0,-7-14 56 0 0,-1 0 0 0 0,0-1 1 0 0,1 1-1 0 0,-1 0 0 0 0,1 0 1 0 0,-1-1-1 0 0,1 1 0 0 0,0-1 1 0 0,0 1-1 0 0,0-1 1 0 0,0 0-1 0 0,0 0 0 0 0,0 0 1 0 0,0 0-1 0 0,0 0 0 0 0,0 0 1 0 0,0 0-1 0 0,1-1 0 0 0,-1 1 1 0 0,0-1-1 0 0,0 0 0 0 0,1 1 1 0 0,2-1-1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4.841"/>
    </inkml:context>
    <inkml:brush xml:id="br0">
      <inkml:brushProperty name="width" value="0.1" units="cm"/>
      <inkml:brushProperty name="height" value="0.1" units="cm"/>
      <inkml:brushProperty name="color" value="#E71224"/>
    </inkml:brush>
  </inkml:definitions>
  <inkml:trace contextRef="#ctx0" brushRef="#br0">17 306 6465 0 0,'-7'-44'13973'0'0,"7"44"-13946"0"0,-1 0-1 0 0,1 0 1 0 0,-1 1-1 0 0,1-1 1 0 0,-1 0-1 0 0,1 0 1 0 0,0 0-1 0 0,-1 1 0 0 0,1-1 1 0 0,-1 0-1 0 0,1 0 1 0 0,-1 1-1 0 0,1-1 1 0 0,0 0-1 0 0,-1 1 0 0 0,1-1 1 0 0,0 0-1 0 0,-1 1 1 0 0,1-1-1 0 0,0 1 1 0 0,0-1-1 0 0,-1 0 1 0 0,1 1-1 0 0,0-1 0 0 0,0 1 1 0 0,0-1-1 0 0,0 1 1 0 0,-1-1-1 0 0,1 1 1 0 0,0-1-1 0 0,0 2 1 0 0,6 93 533 0 0,-2-69-601 0 0,8 28 1 0 0,-10-47 15 0 0,0 0 0 0 0,1 0 0 0 0,0 0 1 0 0,0-1-1 0 0,0 1 0 0 0,1-1 1 0 0,0 0-1 0 0,0 0 0 0 0,6 6 1 0 0,-8-10-1 0 0,0 0 0 0 0,0-1 1 0 0,1 1-1 0 0,-1 0 0 0 0,1-1 0 0 0,0 1 1 0 0,-1-1-1 0 0,1 0 0 0 0,0 0 1 0 0,0 0-1 0 0,0-1 0 0 0,0 1 1 0 0,0 0-1 0 0,0-1 0 0 0,0 0 1 0 0,0 0-1 0 0,-1 0 0 0 0,1 0 1 0 0,0 0-1 0 0,0-1 0 0 0,0 1 0 0 0,0-1 1 0 0,0 0-1 0 0,0 0 0 0 0,0 0 1 0 0,-1 0-1 0 0,1 0 0 0 0,0-1 1 0 0,-1 1-1 0 0,4-3 0 0 0,3-2-586 0 0,1-1 0 0 0,-1 0 0 0 0,0 0-1 0 0,0-1 1 0 0,-1-1 0 0 0,10-12 0 0 0,-2 2-1550 0 0,-4 4-2428 0 0,16-25 0 0 0,-22 27 879 0 0</inkml:trace>
  <inkml:trace contextRef="#ctx0" brushRef="#br0" timeOffset="1">70 36 9290 0 0,'-5'-3'4089'0'0,"-6"3"-1465"0"0,3-2-1127 0 0,-1 0-593 0 0,2 2-400 0 0,5-4-112 0 0,2-1-296 0 0,5 1-72 0 0,-3 2-72 0 0,-4 0-64 0 0,4 2-152 0 0,2-3-104 0 0,-4 1-392 0 0,7-2-632 0 0,-1 2-961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1.530"/>
    </inkml:context>
    <inkml:brush xml:id="br0">
      <inkml:brushProperty name="width" value="0.1" units="cm"/>
      <inkml:brushProperty name="height" value="0.1" units="cm"/>
      <inkml:brushProperty name="color" value="#E71224"/>
    </inkml:brush>
  </inkml:definitions>
  <inkml:trace contextRef="#ctx0" brushRef="#br0">33 1 6425 0 0,'2'30'8193'0'0,"3"7"-5630"0"0,3 56-2332 0 0,-8-76-184 0 0,-6 156 76 0 0,-4-26-195 0 0,7-81-8 0 0,5 26-865 0 0,-1-118-897 0 0,-4-103 1699 0 0,0-44 1411 0 0,4 138-823 0 0,2 1-1 0 0,13-66 1 0 0,-12 87-381 0 0,-1 1 0 0 0,2-1 0 0 0,0 1 0 0 0,11-20 1 0 0,-14 28-66 0 0,1 0 1 0 0,-1 0 0 0 0,1 0-1 0 0,0 0 1 0 0,1 0 0 0 0,-1 1-1 0 0,0 0 1 0 0,1 0 0 0 0,0 0-1 0 0,0 0 1 0 0,0 0 0 0 0,0 1-1 0 0,0-1 1 0 0,1 1 0 0 0,-1 0-1 0 0,5-1 1 0 0,-6 3-33 0 0,-1-1-1 0 0,1 1 1 0 0,-1-1 0 0 0,1 1-1 0 0,-1 0 1 0 0,1 0 0 0 0,-1 0-1 0 0,1 0 1 0 0,-1 1 0 0 0,1-1-1 0 0,-1 1 1 0 0,1-1-1 0 0,-1 1 1 0 0,1 0 0 0 0,-1 0-1 0 0,0 0 1 0 0,0 0 0 0 0,1 0-1 0 0,-1 1 1 0 0,0-1 0 0 0,0 1-1 0 0,0-1 1 0 0,0 1 0 0 0,-1 0-1 0 0,1 0 1 0 0,0 0 0 0 0,-1 0-1 0 0,1 0 1 0 0,-1 0-1 0 0,0 0 1 0 0,0 0 0 0 0,1 1-1 0 0,-2-1 1 0 0,2 4 0 0 0,1 1-120 0 0,-1-1 1 0 0,0 1-1 0 0,-1 0 1 0 0,0 0 0 0 0,0 0-1 0 0,-1 0 1 0 0,1 0-1 0 0,-1 1 1 0 0,-1-1-1 0 0,1 0 1 0 0,-3 8-1 0 0,1-6-133 0 0,-1 0-1 0 0,0 1 1 0 0,-1-1-1 0 0,0 0 1 0 0,0-1-1 0 0,-1 1 1 0 0,0-1-1 0 0,0 0 1 0 0,-1 0-1 0 0,0 0 1 0 0,0-1-1 0 0,-1 0 0 0 0,0 0 1 0 0,0-1-1 0 0,-1 0 1 0 0,0 0-1 0 0,0-1 1 0 0,0 0-1 0 0,-1 0 1 0 0,-14 6-1 0 0,9-6-240 0 0,7-2-84 0 0,0 0 0 0 0,0-1 0 0 0,-1 0 0 0 0,1 0 0 0 0,-1-1 0 0 0,-8 1 0 0 0,5-3-1876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5.177"/>
    </inkml:context>
    <inkml:brush xml:id="br0">
      <inkml:brushProperty name="width" value="0.1" units="cm"/>
      <inkml:brushProperty name="height" value="0.1" units="cm"/>
      <inkml:brushProperty name="color" value="#E71224"/>
    </inkml:brush>
  </inkml:definitions>
  <inkml:trace contextRef="#ctx0" brushRef="#br0">10 1 7290 0 0,'-1'38'6055'0'0,"-3"1"-3415"0"0,2-17-2401 0 0,0 0-1 0 0,2 1 1 0 0,3 38 0 0 0,6 10-113 0 0,-5-38-118 0 0,0-1-1 0 0,17 57 1 0 0,-18-80-21 0 0,0-1 0 0 0,1 1 1 0 0,8 13-1 0 0,-10-19 3 0 0,-1-1 0 0 0,1 1-1 0 0,0-1 1 0 0,0 0 0 0 0,0 0 0 0 0,0 0 0 0 0,0 0 0 0 0,0 0 0 0 0,0 0-1 0 0,1 0 1 0 0,-1-1 0 0 0,1 1 0 0 0,0-1 0 0 0,-1 0 0 0 0,7 2 0 0 0,-8-3-79 0 0,1 0 0 0 0,-1-1 1 0 0,1 1-1 0 0,-1-1 0 0 0,0 1 0 0 0,1-1 1 0 0,-1 1-1 0 0,1-1 0 0 0,-1 0 1 0 0,0 0-1 0 0,0 0 0 0 0,1 0 1 0 0,-1 0-1 0 0,0 0 0 0 0,0 0 1 0 0,1-2-1 0 0,18-22-3745 0 0,-7-7-4089 0 0,-9 23 4944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5.526"/>
    </inkml:context>
    <inkml:brush xml:id="br0">
      <inkml:brushProperty name="width" value="0.1" units="cm"/>
      <inkml:brushProperty name="height" value="0.1" units="cm"/>
      <inkml:brushProperty name="color" value="#E71224"/>
    </inkml:brush>
  </inkml:definitions>
  <inkml:trace contextRef="#ctx0" brushRef="#br0">0 116 3353 0 0,'2'-4'509'0'0,"1"0"0"0"0,-1 1 1 0 0,1-1-1 0 0,0 1 0 0 0,0-1 0 0 0,0 1 1 0 0,0 0-1 0 0,1 0 0 0 0,-1 0 0 0 0,1 1 1 0 0,0-1-1 0 0,-1 1 0 0 0,6-2 0 0 0,0 0-325 0 0,-1 1 0 0 0,0 0 0 0 0,0 1 0 0 0,1 0-1 0 0,15-2 1 0 0,-21 4-184 0 0,-1 0 0 0 0,0 0 0 0 0,1 0 0 0 0,-1 0 0 0 0,0 0 0 0 0,1 1 0 0 0,-1-1 0 0 0,0 1 0 0 0,0 0 0 0 0,1 0 0 0 0,-1-1 0 0 0,0 1 0 0 0,0 1 0 0 0,0-1 0 0 0,0 0 0 0 0,0 0 0 0 0,0 1 0 0 0,3 2 0 0 0,0 2-116 0 0,1 1 0 0 0,-1 0 0 0 0,8 14 0 0 0,8 9-269 0 0,-9-17 333 0 0,-1 0 0 0 0,2-1 0 0 0,0-1 0 0 0,26 19 0 0 0,-35-28 188 0 0,-1 0-1 0 0,0 0 1 0 0,1 0-1 0 0,-1-1 0 0 0,1 1 1 0 0,0-1-1 0 0,0 0 1 0 0,-1 0-1 0 0,1 0 1 0 0,0 0-1 0 0,0-1 0 0 0,0 1 1 0 0,0-1-1 0 0,0 0 1 0 0,0-1-1 0 0,0 1 1 0 0,0-1-1 0 0,0 1 0 0 0,-1-1 1 0 0,1 0-1 0 0,0-1 1 0 0,0 1-1 0 0,-1 0 1 0 0,1-1-1 0 0,-1 0 1 0 0,1 0-1 0 0,4-4 0 0 0,6-7 400 0 0,0-1 0 0 0,-1 0 0 0 0,0-1 0 0 0,-1 0-1 0 0,17-31 1 0 0,0 4 25 0 0,2-15-200 0 0,-32 61-358 0 0,1-1-1 0 0,0 0 0 0 0,-1 0 1 0 0,1 1-1 0 0,1-1 0 0 0,-1 0 1 0 0,1 6-1 0 0,0-2-23 0 0,0 0 0 0 0,-1-1 0 0 0,0 14 0 0 0,-3 3-9 0 0,1 37 1 0 0,-2 13-46 0 0,-3 22 35 0 0,-1 14-219 0 0,1-49-73 0 0,5-37 295 0 0,-1-1 0 0 0,0 0 0 0 0,-2 0 1 0 0,-12 37-1 0 0,14-52 34 0 0,1-1 42 0 0,0 0-1 0 0,-1 0 1 0 0,0 0 0 0 0,0 0 0 0 0,-5 6 0 0 0,7-12-36 0 0,1 1-1 0 0,-1 0 1 0 0,1-1-1 0 0,-1 1 1 0 0,0-1-1 0 0,1 1 1 0 0,-1-1-1 0 0,0 1 1 0 0,1-1-1 0 0,-1 1 1 0 0,0-1-1 0 0,0 1 1 0 0,1-1-1 0 0,-1 0 1 0 0,0 0-1 0 0,0 1 1 0 0,0-1-1 0 0,0 0 1 0 0,1 0-1 0 0,-1 0 1 0 0,0 0-1 0 0,0 0 1 0 0,0 0-1 0 0,0 0 1 0 0,0 0-1 0 0,1 0 1 0 0,-1 0-1 0 0,0-1 1 0 0,0 1-1 0 0,0 0 1 0 0,1 0-1 0 0,-1-1 1 0 0,0 1-1 0 0,0-1 1 0 0,1 1-1 0 0,-1-1 1 0 0,0 1-1 0 0,0-1 1 0 0,1 1-1 0 0,-1-1 1 0 0,1 0 0 0 0,-1 1-1 0 0,1-1 1 0 0,-1 0-1 0 0,1 1 1 0 0,-1-1-1 0 0,1 0 1 0 0,-1-1-1 0 0,-2-2-410 0 0,1 0-1 0 0,-1-1 1 0 0,1 1 0 0 0,0-1-1 0 0,-1-5 1 0 0,-7-25-6192 0 0,8 28 4506 0 0,-2-6-2426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6.509"/>
    </inkml:context>
    <inkml:brush xml:id="br0">
      <inkml:brushProperty name="width" value="0.1" units="cm"/>
      <inkml:brushProperty name="height" value="0.1" units="cm"/>
      <inkml:brushProperty name="color" value="#E71224"/>
    </inkml:brush>
  </inkml:definitions>
  <inkml:trace contextRef="#ctx0" brushRef="#br0">135 104 6393 0 0,'-1'-5'1474'0'0,"1"-1"0"0"0,-1 1 0 0 0,0 0 0 0 0,-3-10 0 0 0,-3-12 388 0 0,7 25-1823 0 0,0 0-1 0 0,-1 0 1 0 0,1 0 0 0 0,-1 0 0 0 0,0 0 0 0 0,1 0 0 0 0,-1 1 0 0 0,0-1 0 0 0,0 0 0 0 0,0 0 0 0 0,0 1-1 0 0,0-1 1 0 0,-1 1 0 0 0,1-1 0 0 0,-1 1 0 0 0,1-1 0 0 0,-1 1 0 0 0,1 0 0 0 0,-1 0 0 0 0,1 0 0 0 0,-1 0-1 0 0,0 0 1 0 0,0 0 0 0 0,0 0 0 0 0,1 1 0 0 0,-1-1 0 0 0,0 0 0 0 0,0 1 0 0 0,0 0 0 0 0,0-1-1 0 0,0 1 1 0 0,0 0 0 0 0,0 0 0 0 0,0 0 0 0 0,0 0 0 0 0,0 1 0 0 0,0-1 0 0 0,0 1 0 0 0,0-1 0 0 0,0 1-1 0 0,0-1 1 0 0,0 1 0 0 0,1 0 0 0 0,-1 0 0 0 0,0 0 0 0 0,0 0 0 0 0,1 0 0 0 0,-1 0 0 0 0,1 1 0 0 0,-1-1-1 0 0,1 0 1 0 0,-1 1 0 0 0,0 1 0 0 0,-4 8-40 0 0,1-1 0 0 0,0 1 0 0 0,0 0 0 0 0,1 0 0 0 0,1 0-1 0 0,0 1 1 0 0,0-1 0 0 0,1 1 0 0 0,1 0 0 0 0,0 23 0 0 0,2 5-30 0 0,12 74-1 0 0,40 123-170 0 0,-27-133 44 0 0,1 23-2095 0 0,-26-118 896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6.970"/>
    </inkml:context>
    <inkml:brush xml:id="br0">
      <inkml:brushProperty name="width" value="0.1" units="cm"/>
      <inkml:brushProperty name="height" value="0.1" units="cm"/>
      <inkml:brushProperty name="color" value="#E71224"/>
    </inkml:brush>
  </inkml:definitions>
  <inkml:trace contextRef="#ctx0" brushRef="#br0">4 183 6065 0 0,'-3'-1'8309'0'0,"11"-1"-5415"0"0,15-2-2272 0 0,-10 3-722 0 0,-1-1 0 0 0,1 0 0 0 0,-1-1 0 0 0,1-1 0 0 0,15-6 0 0 0,3 0-1129 0 0,-5 0-1791 0 0,0-1 0 0 0,44-25 0 0 0,-42 19 1115 0 0,45-16 0 0 0,-43 20 1839 0 0,-23 9 193 0 0,1 0 0 0 0,-1 1 0 0 0,1 0-1 0 0,0 0 1 0 0,0 1 0 0 0,0 0 0 0 0,13-1 0 0 0,-21 3-33 0 0,6 3 2453 0 0,-6-3-2453 0 0,0 0 1 0 0,0 0-1 0 0,0 1 0 0 0,0-1 1 0 0,0 0-1 0 0,0 0 0 0 0,0 1 1 0 0,0-1-1 0 0,0 0 0 0 0,0 0 1 0 0,0 1-1 0 0,-4 13 2125 0 0,-13 12-62 0 0,9-15-1846 0 0,0 1 1 0 0,2 0-1 0 0,-1 1 0 0 0,1-1 0 0 0,1 1 0 0 0,-3 14 0 0 0,3-7-260 0 0,2 0-1 0 0,0 0 1 0 0,1 1 0 0 0,1-1-1 0 0,1 1 1 0 0,5 34 0 0 0,-5-51-59 0 0,1 0 0 0 0,0 0 1 0 0,1 0-1 0 0,-1 0 0 0 0,0 0 0 0 0,1-1 0 0 0,0 1 1 0 0,0 0-1 0 0,0-1 0 0 0,1 1 0 0 0,-1-1 1 0 0,1 0-1 0 0,0 0 0 0 0,0 0 0 0 0,0 0 1 0 0,4 4-1 0 0,-4-6 35 0 0,0 1 0 0 0,-1 0 1 0 0,1-1-1 0 0,0 1 1 0 0,0-1-1 0 0,-1 0 0 0 0,1 0 1 0 0,0 0-1 0 0,0 0 0 0 0,0-1 1 0 0,1 1-1 0 0,-1-1 1 0 0,0 0-1 0 0,0 0 0 0 0,0 0 1 0 0,0 0-1 0 0,0 0 0 0 0,0-1 1 0 0,0 1-1 0 0,0-1 1 0 0,0 0-1 0 0,6-2 0 0 0,7-5 509 0 0,0-1 0 0 0,0-1 0 0 0,0 0 1 0 0,-1-1-1 0 0,18-16 0 0 0,-24 18-283 0 0,-1 1 1 0 0,0-2 0 0 0,0 1-1 0 0,-1-1 1 0 0,0 0 0 0 0,-1 0-1 0 0,0-1 1 0 0,0 0 0 0 0,4-14 0 0 0,-8 20-213 0 0,-1 1 0 0 0,1-1 0 0 0,-1 0 0 0 0,0 1 0 0 0,0-1 0 0 0,-1 0 1 0 0,0 0-1 0 0,0 0 0 0 0,0 1 0 0 0,0-1 0 0 0,0 0 0 0 0,-1 0 0 0 0,0 0 1 0 0,0 1-1 0 0,-1-1 0 0 0,1 0 0 0 0,-1 1 0 0 0,0-1 0 0 0,0 1 1 0 0,0 0-1 0 0,-1 0 0 0 0,0 0 0 0 0,0 0 0 0 0,0 0 0 0 0,0 0 0 0 0,0 1 1 0 0,-1-1-1 0 0,1 1 0 0 0,-1 0 0 0 0,0 0 0 0 0,0 1 0 0 0,0-1 0 0 0,0 1 1 0 0,-6-3-1 0 0,-2-1-817 0 0,0 1 0 0 0,0 0 0 0 0,-21-5 0 0 0,9 6-3560 0 0,-1 3-3550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7.302"/>
    </inkml:context>
    <inkml:brush xml:id="br0">
      <inkml:brushProperty name="width" value="0.1" units="cm"/>
      <inkml:brushProperty name="height" value="0.1" units="cm"/>
      <inkml:brushProperty name="color" value="#E71224"/>
    </inkml:brush>
  </inkml:definitions>
  <inkml:trace contextRef="#ctx0" brushRef="#br0">0 114 6353 0 0,'4'-2'612'0'0,"0"0"-1"0"0,-1 0 1 0 0,1 0-1 0 0,0 1 1 0 0,0 0 0 0 0,0-1-1 0 0,0 1 1 0 0,0 0-1 0 0,7 0 1 0 0,-4 1-263 0 0,-1 0 0 0 0,1 0 1 0 0,-1 1-1 0 0,0 0 0 0 0,13 3 1 0 0,-11-2-332 0 0,-1 1 0 0 0,1 0 0 0 0,-1 0 0 0 0,0 1 0 0 0,0-1 0 0 0,0 2 0 0 0,-1-1 0 0 0,1 1 0 0 0,-1 0 0 0 0,8 8 0 0 0,-10-8-53 0 0,-1 0-1 0 0,0 0 1 0 0,0 1-1 0 0,0-1 1 0 0,0 1 0 0 0,-1-1-1 0 0,0 1 1 0 0,0 0-1 0 0,-1 0 1 0 0,0-1 0 0 0,0 1-1 0 0,0 7 1 0 0,0 1-30 0 0,0-1 0 0 0,-2 0 0 0 0,0 0 1 0 0,-3 19-1 0 0,-7 0 224 0 0,11-31-88 0 0,0 0 1 0 0,-1 0-1 0 0,0 0 1 0 0,1 1 0 0 0,-1-1-1 0 0,0 0 1 0 0,1 0-1 0 0,-1 0 1 0 0,0 0-1 0 0,0 0 1 0 0,0 0-1 0 0,0 0 1 0 0,0-1-1 0 0,0 1 1 0 0,0 0 0 0 0,0 0-1 0 0,0-1 1 0 0,0 1-1 0 0,-1-1 1 0 0,1 1-1 0 0,0-1 1 0 0,-2 1-1 0 0,2-1 47 0 0,0 0 0 0 0,0-1 0 0 0,0 1 0 0 0,1-1 0 0 0,-1 1 0 0 0,0-1 0 0 0,0 1 0 0 0,1-1 0 0 0,-1 1 0 0 0,0-1 0 0 0,1 1 0 0 0,-1-1 0 0 0,1 0 0 0 0,-1 0 0 0 0,1 1-1 0 0,-1-1 1 0 0,1 0 0 0 0,-1 0 0 0 0,1 1 0 0 0,0-1 0 0 0,-1 0 0 0 0,1 0 0 0 0,0 0 0 0 0,0 0 0 0 0,0 0 0 0 0,-1 1 0 0 0,1-1 0 0 0,0 0 0 0 0,1-2 0 0 0,-2-27 1511 0 0,2 14-1427 0 0,1 1 0 0 0,1-1-1 0 0,0 0 1 0 0,1 1 0 0 0,1 0-1 0 0,0 0 1 0 0,1 0 0 0 0,0 1-1 0 0,2 0 1 0 0,-1 0 0 0 0,2 1-1 0 0,10-15 1 0 0,-7 15-166 0 0,0 1 1 0 0,0 0-1 0 0,1 1 1 0 0,21-15-1 0 0,-25 20-513 0 0,0 1-1 0 0,0 0 0 0 0,0 1 1 0 0,1 0-1 0 0,-1 0 0 0 0,1 1 1 0 0,0 1-1 0 0,20-4 0 0 0,3 9-9635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8.159"/>
    </inkml:context>
    <inkml:brush xml:id="br0">
      <inkml:brushProperty name="width" value="0.1" units="cm"/>
      <inkml:brushProperty name="height" value="0.1" units="cm"/>
      <inkml:brushProperty name="color" value="#E71224"/>
    </inkml:brush>
  </inkml:definitions>
  <inkml:trace contextRef="#ctx0" brushRef="#br0">275 79 6297 0 0,'-1'-1'417'0'0,"0"0"0"0"0,0 0 0 0 0,0 0-1 0 0,1 0 1 0 0,-1 0 0 0 0,1 0-1 0 0,-1-1 1 0 0,1 1 0 0 0,-1 0 0 0 0,1 0-1 0 0,0-1 1 0 0,0 1 0 0 0,-1 0-1 0 0,1-3 1 0 0,0 3-266 0 0,0 0 0 0 0,0 0-1 0 0,0 0 1 0 0,0 0 0 0 0,0 0 0 0 0,0 0-1 0 0,-1 0 1 0 0,1 0 0 0 0,0 0 0 0 0,-1 0-1 0 0,1 0 1 0 0,-1 0 0 0 0,1 0 0 0 0,-1 0-1 0 0,1 1 1 0 0,-1-1 0 0 0,0 0 0 0 0,1 0-1 0 0,-1 0 1 0 0,0 1 0 0 0,0-1 0 0 0,1 0-1 0 0,-1 1 1 0 0,0-1 0 0 0,0 1-1 0 0,-2-2 1 0 0,-22-13 1762 0 0,21 12-1746 0 0,-1 0 0 0 0,0 1 1 0 0,1-1-1 0 0,-1 1 0 0 0,-9-4 0 0 0,12 6-163 0 0,1 0 0 0 0,-1 0 1 0 0,0-1-1 0 0,0 1 0 0 0,0 0 0 0 0,0 0 0 0 0,1 1 0 0 0,-1-1 0 0 0,0 0 0 0 0,0 0 0 0 0,0 1 0 0 0,0 0 0 0 0,1-1 1 0 0,-1 1-1 0 0,0 0 0 0 0,1 0 0 0 0,-1-1 0 0 0,1 1 0 0 0,-1 0 0 0 0,1 1 0 0 0,-3 0 0 0 0,-4 7-26 0 0,-1-1 1 0 0,1 1-1 0 0,1 1 0 0 0,-1-1 1 0 0,2 1-1 0 0,-1 1 0 0 0,-5 13 0 0 0,-30 83-142 0 0,31-79 78 0 0,4-5 22 0 0,0 0 0 0 0,2 0 0 0 0,0 0 0 0 0,2 1 0 0 0,1 0 0 0 0,0-1 0 0 0,2 1 0 0 0,3 29 0 0 0,-2-46 49 0 0,0-1 0 0 0,1 1-1 0 0,0 0 1 0 0,1 0 0 0 0,-1-1 0 0 0,1 1 0 0 0,0-1-1 0 0,1 0 1 0 0,0 0 0 0 0,4 6 0 0 0,-7-10 16 0 0,1-1 0 0 0,-1 1-1 0 0,0-1 1 0 0,1 1 0 0 0,-1-1 0 0 0,0 1 0 0 0,1-1 0 0 0,0 0 0 0 0,-1 0-1 0 0,1 0 1 0 0,0 0 0 0 0,-1 0 0 0 0,1 0 0 0 0,0 0 0 0 0,0-1-1 0 0,0 1 1 0 0,0 0 0 0 0,0-1 0 0 0,0 0 0 0 0,0 0 0 0 0,0 1-1 0 0,0-1 1 0 0,0 0 0 0 0,0 0 0 0 0,0-1 0 0 0,0 1 0 0 0,0 0-1 0 0,0-1 1 0 0,0 1 0 0 0,0-1 0 0 0,-1 0 0 0 0,1 1 0 0 0,0-1 0 0 0,0 0-1 0 0,0 0 1 0 0,-1 0 0 0 0,1 0 0 0 0,-1-1 0 0 0,3-1 0 0 0,127-125 421 0 0,-128 124-419 0 0,1 1-1 0 0,0 1 0 0 0,-1-1 1 0 0,1 1-1 0 0,1-1 0 0 0,-1 1 1 0 0,0 0-1 0 0,1 0 0 0 0,-1 1 1 0 0,0-1-1 0 0,8 0 0 0 0,-9 2-1 0 0,-1-1-1 0 0,0 1 0 0 0,0 1 1 0 0,0-1-1 0 0,0 0 1 0 0,0 0-1 0 0,0 1 0 0 0,1-1 1 0 0,-1 1-1 0 0,0 0 1 0 0,0-1-1 0 0,0 1 0 0 0,-1 0 1 0 0,1 0-1 0 0,0 0 1 0 0,0 0-1 0 0,0 1 0 0 0,-1-1 1 0 0,1 1-1 0 0,-1-1 1 0 0,1 1-1 0 0,-1-1 0 0 0,1 1 1 0 0,-1 0-1 0 0,0-1 1 0 0,2 5-1 0 0,1 1-36 0 0,-1 0 0 0 0,0 0-1 0 0,0 1 1 0 0,0-1 0 0 0,-1 1 0 0 0,-1 0-1 0 0,1 0 1 0 0,0 10 0 0 0,-2 3-304 0 0,-4 41 0 0 0,-7 4-1277 0 0,2-20-1245 0 0,5-1-4425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8.554"/>
    </inkml:context>
    <inkml:brush xml:id="br0">
      <inkml:brushProperty name="width" value="0.1" units="cm"/>
      <inkml:brushProperty name="height" value="0.1" units="cm"/>
      <inkml:brushProperty name="color" value="#E71224"/>
    </inkml:brush>
  </inkml:definitions>
  <inkml:trace contextRef="#ctx0" brushRef="#br0">0 228 6977 0 0,'0'1'254'0'0,"0"0"-1"0"0,0 0 1 0 0,0 0-1 0 0,0 0 1 0 0,0 0-1 0 0,0 0 1 0 0,0 0-1 0 0,1 0 1 0 0,-1 0-1 0 0,0 0 1 0 0,0 0-1 0 0,1 0 1 0 0,-1-1-1 0 0,1 1 1 0 0,-1 0-1 0 0,1 0 1 0 0,-1 0-1 0 0,1 0 1 0 0,-1 0-1 0 0,1-1 1 0 0,0 1-1 0 0,-1 0 1 0 0,1-1-1 0 0,0 1 1 0 0,0 0-1 0 0,0-1 1 0 0,-1 1-1 0 0,2 0 1 0 0,0-1 2 0 0,0 0 0 0 0,0 1-1 0 0,0-1 1 0 0,1 0 0 0 0,-1 0 0 0 0,0 0 0 0 0,0 0 0 0 0,0-1 0 0 0,0 1 0 0 0,0-1 0 0 0,0 1-1 0 0,4-2 1 0 0,6-4 165 0 0,1 0 0 0 0,0-1 0 0 0,12-10 0 0 0,-22 15-245 0 0,15-10 107 0 0,-1-1 0 0 0,0-2 0 0 0,16-16 0 0 0,-26 24-251 0 0,0-1 0 0 0,0-1 0 0 0,-1 1 0 0 0,0-1 1 0 0,0 0-1 0 0,-1 0 0 0 0,0-1 0 0 0,4-13 0 0 0,-8 21-28 0 0,0 0 0 0 0,-1 0-1 0 0,1 1 1 0 0,-1-1-1 0 0,0 0 1 0 0,0 0-1 0 0,1 0 1 0 0,-1 1-1 0 0,0-1 1 0 0,-1 0 0 0 0,1 0-1 0 0,0 0 1 0 0,0 1-1 0 0,-1-1 1 0 0,1 0-1 0 0,-1 0 1 0 0,-1-2-1 0 0,2 3-31 0 0,-1 0 0 0 0,0 0 0 0 0,0 0-1 0 0,0 0 1 0 0,0 0 0 0 0,0 0 0 0 0,0 1-1 0 0,0-1 1 0 0,-1 0 0 0 0,1 0 0 0 0,0 1-1 0 0,0-1 1 0 0,0 1 0 0 0,-1-1 0 0 0,1 1-1 0 0,0-1 1 0 0,-3 1 0 0 0,-1-1-86 0 0,0 1 1 0 0,1 0-1 0 0,-1 0 0 0 0,1 1 1 0 0,-1 0-1 0 0,1-1 1 0 0,-1 1-1 0 0,1 1 0 0 0,0-1 1 0 0,-1 0-1 0 0,1 1 0 0 0,-6 3 1 0 0,1 2-97 0 0,-1 0 0 0 0,1 0 0 0 0,0 1 0 0 0,1 0 1 0 0,0 0-1 0 0,0 1 0 0 0,1 0 0 0 0,0 1 0 0 0,0 0 0 0 0,1 0 0 0 0,-9 20 1 0 0,10-19 133 0 0,1 1 0 0 0,-1 0 0 0 0,2 0 0 0 0,0 1 0 0 0,0-1 0 0 0,1 1 0 0 0,1-1 1 0 0,0 1-1 0 0,1 0 0 0 0,2 22 0 0 0,-2-31 15 0 0,1 0-1 0 0,0 0 1 0 0,0 0-1 0 0,0 0 1 0 0,0 0-1 0 0,1 0 1 0 0,-1 0-1 0 0,1-1 1 0 0,0 1-1 0 0,0 0 1 0 0,1-1-1 0 0,-1 0 1 0 0,1 0-1 0 0,-1 1 1 0 0,1-2-1 0 0,0 1 1 0 0,0 0-1 0 0,1 0 1 0 0,-1-1-1 0 0,0 0 1 0 0,1 0 0 0 0,-1 0-1 0 0,6 2 1 0 0,-3-2-231 0 0,-1-1 1 0 0,1 1 0 0 0,0-1 0 0 0,0-1 0 0 0,0 1-1 0 0,-1-1 1 0 0,1 0 0 0 0,0 0 0 0 0,0-1 0 0 0,0 0-1 0 0,0 0 1 0 0,-1 0 0 0 0,1-1 0 0 0,0 1 0 0 0,8-5-1 0 0,89-49-5966 0 0,-82 44 3997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8.921"/>
    </inkml:context>
    <inkml:brush xml:id="br0">
      <inkml:brushProperty name="width" value="0.1" units="cm"/>
      <inkml:brushProperty name="height" value="0.1" units="cm"/>
      <inkml:brushProperty name="color" value="#E71224"/>
    </inkml:brush>
  </inkml:definitions>
  <inkml:trace contextRef="#ctx0" brushRef="#br0">89 81 5017 0 0,'-2'-5'1216'0'0,"-1"0"0"0"0,1 1 0 0 0,-1 0 1 0 0,0-1-1 0 0,0 1 0 0 0,-6-5 0 0 0,8 8-1144 0 0,1 0 0 0 0,-1 0 0 0 0,0 1-1 0 0,0-1 1 0 0,0 1 0 0 0,0-1 0 0 0,0 1 0 0 0,0-1 0 0 0,0 1 0 0 0,0 0-1 0 0,0-1 1 0 0,0 1 0 0 0,0 0 0 0 0,0 0 0 0 0,0 0 0 0 0,0-1 0 0 0,-1 1 0 0 0,1 0-1 0 0,0 1 1 0 0,0-1 0 0 0,0 0 0 0 0,0 0 0 0 0,0 0 0 0 0,0 1 0 0 0,0-1-1 0 0,0 0 1 0 0,0 1 0 0 0,0-1 0 0 0,0 1 0 0 0,0 0 0 0 0,0-1 0 0 0,0 1-1 0 0,0 0 1 0 0,1-1 0 0 0,-1 1 0 0 0,0 0 0 0 0,-1 1 0 0 0,-1 4-55 0 0,0-1 0 0 0,0 1 0 0 0,0 0 0 0 0,1 0 0 0 0,-1 0 0 0 0,1 0 0 0 0,1 0 0 0 0,-1 0 0 0 0,1 1 0 0 0,0 8 0 0 0,0 74-241 0 0,4-30 99 0 0,-1-39 108 0 0,1 1 0 0 0,1 0 0 0 0,9 28 0 0 0,-13-48 28 0 0,0 0-1 0 0,1-1 1 0 0,-1 1-1 0 0,0 0 0 0 0,0-1 1 0 0,0 1-1 0 0,1 0 1 0 0,-1-1-1 0 0,0 1 1 0 0,0 0-1 0 0,1-1 0 0 0,-1 1 1 0 0,1-1-1 0 0,-1 1 1 0 0,1-1-1 0 0,-1 1 0 0 0,1-1 1 0 0,-1 1-1 0 0,1-1 1 0 0,-1 1-1 0 0,1-1 0 0 0,-1 0 1 0 0,2 1-1 0 0,-1-1 22 0 0,-1 0-1 0 0,1-1 1 0 0,0 1 0 0 0,-1 0-1 0 0,1-1 1 0 0,-1 1-1 0 0,1 0 1 0 0,-1-1 0 0 0,1 1-1 0 0,-1-1 1 0 0,1 1-1 0 0,-1-1 1 0 0,0 1 0 0 0,1-1-1 0 0,-1 0 1 0 0,0 1-1 0 0,1-1 1 0 0,-1 1 0 0 0,0-2-1 0 0,14-44 1296 0 0,-12 38-1166 0 0,7-30 46 0 0,3 0 1 0 0,1 1-1 0 0,1 1 0 0 0,2 0 0 0 0,27-43 0 0 0,-39 73-205 0 0,0 0 0 0 0,0 1 0 0 0,1 0 0 0 0,0-1 0 0 0,0 1 0 0 0,0 1 0 0 0,1-1 0 0 0,0 1 0 0 0,0 0 0 0 0,0 0 0 0 0,13-5 0 0 0,-17 8-7 0 0,1 1-1 0 0,-1-1 1 0 0,1 0-1 0 0,0 1 1 0 0,-1-1 0 0 0,1 1-1 0 0,0 0 1 0 0,-1 0-1 0 0,1 0 1 0 0,0 0 0 0 0,0 1-1 0 0,-1-1 1 0 0,1 1-1 0 0,-1-1 1 0 0,1 1 0 0 0,0 0-1 0 0,-1 0 1 0 0,1 0-1 0 0,-1 0 1 0 0,0 1-1 0 0,1-1 1 0 0,-1 1 0 0 0,0-1-1 0 0,0 1 1 0 0,0 0-1 0 0,0 0 1 0 0,0 0 0 0 0,0 0-1 0 0,-1 0 1 0 0,1 0-1 0 0,-1 1 1 0 0,1-1 0 0 0,1 5-1 0 0,7 13-252 0 0,-1 1-1 0 0,-1 0 1 0 0,-1 1 0 0 0,5 27-1 0 0,-1-6-2666 0 0,-10-40 1930 0 0,0 1 0 0 0,1-1 0 0 0,-1 0 0 0 0,1 0 0 0 0,0 0 0 0 0,0 0 0 0 0,0 0 0 0 0,4 5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9.256"/>
    </inkml:context>
    <inkml:brush xml:id="br0">
      <inkml:brushProperty name="width" value="0.1" units="cm"/>
      <inkml:brushProperty name="height" value="0.1" units="cm"/>
      <inkml:brushProperty name="color" value="#E71224"/>
    </inkml:brush>
  </inkml:definitions>
  <inkml:trace contextRef="#ctx0" brushRef="#br0">1 16 7498 0 0,'5'3'10642'0'0,"7"5"-8227"0"0,-8-7-2165 0 0,-1 1 1 0 0,1-1-1 0 0,-1 0 1 0 0,1 0-1 0 0,0 0 0 0 0,0-1 1 0 0,0 1-1 0 0,0-1 0 0 0,-1 0 1 0 0,6 0-1 0 0,8 0-233 0 0,-9 1-399 0 0,0-1 1 0 0,1-1-1 0 0,-1 0 0 0 0,0 0 0 0 0,0 0 0 0 0,0-1 0 0 0,14-5 0 0 0,-14 4-2715 0 0,0 0 0 0 0,0-1 0 0 0,14-9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49.639"/>
    </inkml:context>
    <inkml:brush xml:id="br0">
      <inkml:brushProperty name="width" value="0.1" units="cm"/>
      <inkml:brushProperty name="height" value="0.1" units="cm"/>
      <inkml:brushProperty name="color" value="#E71224"/>
    </inkml:brush>
  </inkml:definitions>
  <inkml:trace contextRef="#ctx0" brushRef="#br0">80 40 9186 0 0,'0'-2'657'0'0,"0"0"-1"0"0,-1 0 1 0 0,1 0-1 0 0,0 0 1 0 0,0 0 0 0 0,-1 0-1 0 0,1 0 1 0 0,-1 1 0 0 0,0-1-1 0 0,0 0 1 0 0,1 0-1 0 0,-4-2 492 0 0,4 3-1094 0 0,0 1 1 0 0,0 0-1 0 0,0 0 1 0 0,0 0-1 0 0,0 0 1 0 0,-1 0-1 0 0,1 0 1 0 0,0 0-1 0 0,0 0 1 0 0,0 0-1 0 0,0 0 1 0 0,0 0-1 0 0,-1 0 1 0 0,1 0-1 0 0,0 0 1 0 0,0 0-1 0 0,0 0 1 0 0,0 0-1 0 0,0 0 1 0 0,-2 1 762 0 0,1 0-762 0 0,-3 15 442 0 0,-35 284-735 0 0,31-253 57 0 0,3-25 83 0 0,1 1 0 0 0,1 0 0 0 0,1 0 0 0 0,1 0 0 0 0,4 38 1 0 0,-3-60 93 0 0,0 0 1 0 0,0-1 0 0 0,0 1 0 0 0,0 0 0 0 0,0 0 0 0 0,0-1 0 0 0,0 1 0 0 0,1 0 0 0 0,-1-1 0 0 0,0 1 0 0 0,0 0 0 0 0,1-1 0 0 0,-1 1 0 0 0,0-1-1 0 0,1 1 1 0 0,-1 0 0 0 0,1-1 0 0 0,-1 1 0 0 0,1-1 0 0 0,-1 1 0 0 0,1-1 0 0 0,-1 1 0 0 0,1-1 0 0 0,0 1 0 0 0,0-1 2 0 0,0 0 1 0 0,-1 0 0 0 0,1 0 0 0 0,0-1-1 0 0,-1 1 1 0 0,1 0 0 0 0,0 0 0 0 0,-1-1-1 0 0,1 1 1 0 0,-1 0 0 0 0,1-1 0 0 0,0 1-1 0 0,-1 0 1 0 0,1-1 0 0 0,-1 1-1 0 0,1-1 1 0 0,-1 1 0 0 0,1-1 0 0 0,0 0-1 0 0,2-4 18 0 0,0 1-1 0 0,0-1 0 0 0,0 0 0 0 0,4-8 0 0 0,1-14 46 0 0,-1 0 0 0 0,3-31 0 0 0,-3 0 52 0 0,-3-32-94 0 0,-2 35-32 0 0,-2-5 365 0 0,-1 47-255 0 0,0 0 1 0 0,1 0-1 0 0,1 0 0 0 0,0-1 1 0 0,1 1-1 0 0,0 0 0 0 0,1 1 1 0 0,6-18-1 0 0,-9 29-87 0 0,0 0 1 0 0,1 0-1 0 0,-1 0 0 0 0,0 0 1 0 0,1 0-1 0 0,-1 0 1 0 0,1 0-1 0 0,-1 0 0 0 0,1 0 1 0 0,0 1-1 0 0,-1-1 1 0 0,1 0-1 0 0,0 0 0 0 0,0 0 1 0 0,-1 1-1 0 0,1-1 1 0 0,0 0-1 0 0,0 1 1 0 0,0-1-1 0 0,0 1 0 0 0,0-1 1 0 0,0 1-1 0 0,0-1 1 0 0,1 1-1 0 0,0 0-9 0 0,0 0 1 0 0,0 1-1 0 0,0 0 0 0 0,0-1 1 0 0,0 1-1 0 0,0 0 0 0 0,0 0 1 0 0,0 0-1 0 0,-1 0 1 0 0,1 1-1 0 0,3 2 0 0 0,6 6-20 0 0,-1 0 0 0 0,1 1 0 0 0,-2 0 0 0 0,0 1-1 0 0,0 0 1 0 0,9 19 0 0 0,2 1-141 0 0,-6-9 41 0 0,-2 2 0 0 0,-1-1 0 0 0,-1 2 0 0 0,-1-1 0 0 0,10 46 1 0 0,18 51-1406 0 0,-35-116 1527 0 0,-1-3-348 0 0,0 0 0 0 0,0 0 0 0 0,1 0-1 0 0,-1-1 1 0 0,1 1 0 0 0,-1 0 0 0 0,4 3-1 0 0,-4-6 139 0 0,-1 1-1 0 0,1-1 0 0 0,0 1 1 0 0,-1-1-1 0 0,1 0 0 0 0,0 1 1 0 0,0-1-1 0 0,-1 0 0 0 0,1 0 1 0 0,0 1-1 0 0,0-1 0 0 0,0 0 0 0 0,-1 0 1 0 0,1 0-1 0 0,0 0 0 0 0,0 0 1 0 0,0 0-1 0 0,-1 0 0 0 0,1 0 1 0 0,0-1-1 0 0,0 1 0 0 0,0 0 1 0 0,-1 0-1 0 0,1-1 0 0 0,0 1 0 0 0,-1 0 1 0 0,1-1-1 0 0,0 1 0 0 0,0-1 1 0 0,-1 1-1 0 0,1-1 0 0 0,-1 1 1 0 0,1-1-1 0 0,0-1 0 0 0,10-7-4066 0 0,-9-1 859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2.029"/>
    </inkml:context>
    <inkml:brush xml:id="br0">
      <inkml:brushProperty name="width" value="0.1" units="cm"/>
      <inkml:brushProperty name="height" value="0.1" units="cm"/>
      <inkml:brushProperty name="color" value="#E71224"/>
    </inkml:brush>
  </inkml:definitions>
  <inkml:trace contextRef="#ctx0" brushRef="#br0">67 0 5409 0 0,'-8'114'7347'0'0,"-10"0"-5821"0"0,8-56-1808 0 0,-6 113 0 0 0,16-161 274 0 0,0 1 1 0 0,1 0 0 0 0,0-1 0 0 0,1 1 0 0 0,3 13 0 0 0,0-40-1377 0 0,-1-13-251 0 0,-14-93-327 0 0,5 86 3790 0 0,3 0 1 0 0,1-46-1 0 0,1 78-1673 0 0,1-12 741 0 0,0 1-1 0 0,8-32 0 0 0,-7 41-814 0 0,0 1 0 0 0,0 0 1 0 0,0 0-1 0 0,0 1 0 0 0,1-1 0 0 0,0 0 0 0 0,0 1 0 0 0,0-1 0 0 0,0 1 0 0 0,1 0 0 0 0,0 0 0 0 0,7-5 1 0 0,-6 5-78 0 0,0 1 0 0 0,1-1 1 0 0,-1 2-1 0 0,1-1 1 0 0,0 0-1 0 0,0 1 1 0 0,0 0-1 0 0,0 1 1 0 0,0-1-1 0 0,0 1 1 0 0,0 0-1 0 0,1 1 1 0 0,11 0-1 0 0,-15 0-26 0 0,-1 0 1 0 0,1 0-1 0 0,-1 1 1 0 0,1-1-1 0 0,-1 1 0 0 0,1 0 1 0 0,-1-1-1 0 0,1 1 0 0 0,-1 0 1 0 0,0 1-1 0 0,1-1 1 0 0,-1 0-1 0 0,0 1 0 0 0,0-1 1 0 0,0 1-1 0 0,0 0 1 0 0,0 0-1 0 0,0-1 0 0 0,-1 1 1 0 0,1 0-1 0 0,0 1 0 0 0,-1-1 1 0 0,0 0-1 0 0,0 0 1 0 0,1 1-1 0 0,-1-1 0 0 0,0 0 1 0 0,-1 1-1 0 0,1-1 0 0 0,0 1 1 0 0,-1 0-1 0 0,0-1 1 0 0,1 1-1 0 0,-1-1 0 0 0,0 1 1 0 0,0 2-1 0 0,-1 0-32 0 0,0 0 0 0 0,0 0 0 0 0,0 0-1 0 0,0 0 1 0 0,-1 0 0 0 0,0-1 0 0 0,0 1 0 0 0,0 0 0 0 0,0-1 0 0 0,-1 0-1 0 0,0 1 1 0 0,0-1 0 0 0,0 0 0 0 0,0-1 0 0 0,0 1 0 0 0,-1 0-1 0 0,-5 3 1 0 0,-5 5-207 0 0,-2-1-1 0 0,1 0 0 0 0,-22 10 0 0 0,32-18-55 0 0,0-1-1 0 0,-1 0 0 0 0,1 0 0 0 0,-1 0 1 0 0,0 0-1 0 0,0-1 0 0 0,-11 1 0 0 0,13-1-623 0 0,0-1-1 0 0,0 0 0 0 0,0-1 1 0 0,0 1-1 0 0,0-1 0 0 0,0 0 0 0 0,-7-2 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50.044"/>
    </inkml:context>
    <inkml:brush xml:id="br0">
      <inkml:brushProperty name="width" value="0.1" units="cm"/>
      <inkml:brushProperty name="height" value="0.1" units="cm"/>
      <inkml:brushProperty name="color" value="#E71224"/>
    </inkml:brush>
  </inkml:definitions>
  <inkml:trace contextRef="#ctx0" brushRef="#br0">33 129 8082 0 0,'-33'7'10649'0'0,"36"-8"-10197"0"0,0 0-1 0 0,-1 0 1 0 0,1 0 0 0 0,0-1 0 0 0,-1 1 0 0 0,1-1 0 0 0,2-2 0 0 0,8-5-300 0 0,141-57-1966 0 0,-104 46-2031 0 0,-1 0-3696 0 0,-33 13 1380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50.393"/>
    </inkml:context>
    <inkml:brush xml:id="br0">
      <inkml:brushProperty name="width" value="0.1" units="cm"/>
      <inkml:brushProperty name="height" value="0.1" units="cm"/>
      <inkml:brushProperty name="color" value="#E71224"/>
    </inkml:brush>
  </inkml:definitions>
  <inkml:trace contextRef="#ctx0" brushRef="#br0">156 78 6817 0 0,'3'-17'6803'0'0,"-2"27"-3590"0"0,5 48-1536 0 0,-5-44-1616 0 0,0 0 1 0 0,1 1-1 0 0,5 20 0 0 0,21 96-11 0 0,-15-60-193 0 0,-12-56-544 0 0,1 0 1 0 0,1-1-1 0 0,0 1 0 0 0,1-1 0 0 0,10 25 1 0 0,-13-35-73 0 0</inkml:trace>
  <inkml:trace contextRef="#ctx0" brushRef="#br0" timeOffset="1">0 84 8490 0 0,'35'-2'8553'0'0,"4"-4"-4097"0"0,89-26-4287 0 0,-46 11 252 0 0,-57 15-636 0 0,-9 1-584 0 0,0 2 1 0 0,1 0-1 0 0,30-2 1 0 0,-41 5-53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53:50.723"/>
    </inkml:context>
    <inkml:brush xml:id="br0">
      <inkml:brushProperty name="width" value="0.1" units="cm"/>
      <inkml:brushProperty name="height" value="0.1" units="cm"/>
      <inkml:brushProperty name="color" value="#E71224"/>
    </inkml:brush>
  </inkml:definitions>
  <inkml:trace contextRef="#ctx0" brushRef="#br0">52 159 5081 0 0,'-11'15'3097'0'0,"5"-7"-1746"0"0,0-1 0 0 0,0 1-1 0 0,1 0 1 0 0,0 1 0 0 0,1-1-1 0 0,-5 12 1 0 0,9-20-1298 0 0,0 0-1 0 0,1 1 1 0 0,-1-1-1 0 0,0 0 1 0 0,0 0-1 0 0,0 1 1 0 0,0-1-1 0 0,0 0 1 0 0,0 0-1 0 0,1 1 1 0 0,-1-1 0 0 0,0 0-1 0 0,0 0 1 0 0,0 0-1 0 0,1 1 1 0 0,-1-1-1 0 0,0 0 1 0 0,0 0-1 0 0,0 0 1 0 0,1 0-1 0 0,-1 1 1 0 0,0-1 0 0 0,1 0-1 0 0,-1 0 1 0 0,0 0-1 0 0,0 0 1 0 0,1 0-1 0 0,-1 0 1 0 0,0 0-1 0 0,0 0 1 0 0,1 0-1 0 0,-1 0 1 0 0,0 0-1 0 0,1 0 1 0 0,-1 0 0 0 0,0 0-1 0 0,0 0 1 0 0,1 0-1 0 0,-1 0 1 0 0,0 0-1 0 0,1 0 1 0 0,16-2 700 0 0,-15 2-580 0 0,9-3 9 0 0,0 0 1 0 0,0 0 0 0 0,0-1-1 0 0,-1-1 1 0 0,1 0 0 0 0,-1 0-1 0 0,13-9 1 0 0,29-15 49 0 0,150-70-245 0 0,-96 44-1203 0 0,-86 46 167 0 0,5-1-2707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2.378"/>
    </inkml:context>
    <inkml:brush xml:id="br0">
      <inkml:brushProperty name="width" value="0.1" units="cm"/>
      <inkml:brushProperty name="height" value="0.1" units="cm"/>
      <inkml:brushProperty name="color" value="#E71224"/>
    </inkml:brush>
  </inkml:definitions>
  <inkml:trace contextRef="#ctx0" brushRef="#br0">114 1 4697 0 0,'-2'2'476'0'0,"1"0"1"0"0,-1 0-1 0 0,0 0 1 0 0,1 1-1 0 0,0-1 1 0 0,-1 1-1 0 0,1-1 1 0 0,-2 6-1 0 0,-1 3 740 0 0,2-7-944 0 0,-57 107 3597 0 0,52-96-3816 0 0,2 0-1 0 0,-1 1 0 0 0,2 0 1 0 0,0 0-1 0 0,-3 26 0 0 0,7-38-49 0 0,0-1-1 0 0,0 1 1 0 0,0 0-1 0 0,0 0 0 0 0,1 0 1 0 0,-1 0-1 0 0,1-1 0 0 0,0 1 1 0 0,0 0-1 0 0,1-1 0 0 0,-1 1 1 0 0,1-1-1 0 0,-1 1 1 0 0,4 3-1 0 0,-4-6 13 0 0,0 1-1 0 0,1-1 1 0 0,-1 1 0 0 0,0-1-1 0 0,1 0 1 0 0,-1 0 0 0 0,1 0-1 0 0,-1 0 1 0 0,1 0 0 0 0,0 0-1 0 0,-1 0 1 0 0,1 0 0 0 0,0-1 0 0 0,0 1-1 0 0,0-1 1 0 0,-1 1 0 0 0,1-1-1 0 0,0 0 1 0 0,0 1 0 0 0,0-1-1 0 0,0 0 1 0 0,0 0 0 0 0,0-1-1 0 0,-1 1 1 0 0,1 0 0 0 0,0-1-1 0 0,0 1 1 0 0,0-1 0 0 0,2 0 0 0 0,9-5 171 0 0,-1-1 1 0 0,0 0 0 0 0,0 0 0 0 0,0-1 0 0 0,-1-1-1 0 0,0 1 1 0 0,-1-2 0 0 0,0 0 0 0 0,0 0 0 0 0,-1-1-1 0 0,-1 0 1 0 0,0 0 0 0 0,0-1 0 0 0,6-14 0 0 0,-11 20-39 0 0,0-1 0 0 0,-1 1 0 0 0,0-1 1 0 0,-1 1-1 0 0,1-1 0 0 0,-1 1 1 0 0,0-1-1 0 0,-1 0 0 0 0,0 0 0 0 0,0 1 1 0 0,-1-11-1 0 0,0 14-139 0 0,0 0 0 0 0,0 0-1 0 0,0 0 1 0 0,0 0 0 0 0,0 0 0 0 0,-1 0 0 0 0,1 1-1 0 0,-1-1 1 0 0,0 1 0 0 0,0-1 0 0 0,0 1-1 0 0,0 0 1 0 0,0-1 0 0 0,0 1 0 0 0,-1 0 0 0 0,1 0-1 0 0,-1 1 1 0 0,1-1 0 0 0,-1 0 0 0 0,0 1 0 0 0,0 0-1 0 0,0 0 1 0 0,0 0 0 0 0,1 0 0 0 0,-1 0 0 0 0,-1 0-1 0 0,-3 0 1 0 0,-3-1-419 0 0,-1 1-1 0 0,1 0 1 0 0,-21 1-1 0 0,11 3-3295 0 0,0 4-4058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2.747"/>
    </inkml:context>
    <inkml:brush xml:id="br0">
      <inkml:brushProperty name="width" value="0.1" units="cm"/>
      <inkml:brushProperty name="height" value="0.1" units="cm"/>
      <inkml:brushProperty name="color" value="#E71224"/>
    </inkml:brush>
  </inkml:definitions>
  <inkml:trace contextRef="#ctx0" brushRef="#br0">1 29 5057 0 0,'1'0'406'0'0,"1"0"-1"0"0,0 1 0 0 0,-1-1 1 0 0,1 0-1 0 0,-1 0 1 0 0,1 1-1 0 0,-1-1 0 0 0,0 1 1 0 0,1-1-1 0 0,-1 1 1 0 0,1 0-1 0 0,-1 0 1 0 0,0 0-1 0 0,1-1 0 0 0,-1 1 1 0 0,0 0-1 0 0,0 0 1 0 0,0 1-1 0 0,1 0 1 0 0,1 1-31 0 0,-1 0 1 0 0,-1 1-1 0 0,1-1 0 0 0,0 0 1 0 0,-1 1-1 0 0,0-1 1 0 0,0 1-1 0 0,1 3 1 0 0,0 4-182 0 0,0 0 0 0 0,-1 0 0 0 0,-1 1-1 0 0,0 18 1 0 0,-2-13-150 0 0,-7 147 148 0 0,24-210 2105 0 0,-10 29-2096 0 0,1 0 1 0 0,0 0-1 0 0,1 0 0 0 0,1 1 1 0 0,19-29-1 0 0,-14 26-336 0 0,0 1-1 0 0,2 0 1 0 0,0 1-1 0 0,18-16 1 0 0,3 5-4342 0 0,5 4-6260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3.094"/>
    </inkml:context>
    <inkml:brush xml:id="br0">
      <inkml:brushProperty name="width" value="0.1" units="cm"/>
      <inkml:brushProperty name="height" value="0.1" units="cm"/>
      <inkml:brushProperty name="color" value="#E71224"/>
    </inkml:brush>
  </inkml:definitions>
  <inkml:trace contextRef="#ctx0" brushRef="#br0">28 27 5001 0 0,'-3'-26'11540'0'0,"-2"47"-11279"0"0,1 0-1 0 0,0 1 1 0 0,-1 31-1 0 0,2-11-178 0 0,1-14-90 0 0,0 1 0 0 0,3 0 0 0 0,0 0 0 0 0,2 0 0 0 0,11 52 0 0 0,-12-77-109 0 0,-1 0 1 0 0,1-1-1 0 0,0 1 0 0 0,0 0 1 0 0,0-1-1 0 0,0 1 0 0 0,0-1 1 0 0,1 0-1 0 0,0 0 0 0 0,0 0 1 0 0,0 0-1 0 0,0 0 0 0 0,0 0 1 0 0,0-1-1 0 0,1 0 0 0 0,-1 0 1 0 0,1 0-1 0 0,0 0 0 0 0,-1 0 1 0 0,1-1-1 0 0,0 1 0 0 0,0-1 1 0 0,0 0-1 0 0,0 0 0 0 0,0-1 0 0 0,1 1 1 0 0,-1-1-1 0 0,0 0 0 0 0,0 0 1 0 0,0 0-1 0 0,0-1 0 0 0,0 1 1 0 0,0-1-1 0 0,0 0 0 0 0,0 0 1 0 0,0-1-1 0 0,0 1 0 0 0,0-1 1 0 0,0 0-1 0 0,-1 0 0 0 0,1 0 1 0 0,-1 0-1 0 0,1-1 0 0 0,-1 1 1 0 0,0-1-1 0 0,3-4 0 0 0,17-27-7442 0 0,-15 23 4185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23:49:23.442"/>
    </inkml:context>
    <inkml:brush xml:id="br0">
      <inkml:brushProperty name="width" value="0.1" units="cm"/>
      <inkml:brushProperty name="height" value="0.1" units="cm"/>
      <inkml:brushProperty name="color" value="#E71224"/>
    </inkml:brush>
  </inkml:definitions>
  <inkml:trace contextRef="#ctx0" brushRef="#br0">6 121 6929 0 0,'-5'-2'6830'0'0,"5"2"-6722"0"0,0 0 0 0 0,1 0-1 0 0,-1 1 1 0 0,1-1-1 0 0,-1 0 1 0 0,0 0-1 0 0,1 0 1 0 0,-1 0 0 0 0,1 0-1 0 0,-1 0 1 0 0,1 0-1 0 0,-1 0 1 0 0,0 0-1 0 0,1 0 1 0 0,-1 0-1 0 0,1 0 1 0 0,-1 0-1 0 0,1 0 1 0 0,-1 0-1 0 0,1 0 1 0 0,-1 0 0 0 0,0-1-1 0 0,1 1 1 0 0,-1 0-1 0 0,0 0 1 0 0,1 0-1 0 0,-1-1 1 0 0,1 1-1 0 0,100-45 2943 0 0,58-10-4217 0 0,-111 46-3614 0 0,-13 3-4021 0 0,-24 3 5040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3DA9-5F26-4F66-B741-82084EF5EFCC}" type="datetimeFigureOut">
              <a:rPr lang="en-US" smtClean="0"/>
              <a:t>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E8E28-FE6F-407D-942A-7572337B248F}" type="slidenum">
              <a:rPr lang="en-US" smtClean="0"/>
              <a:t>‹#›</a:t>
            </a:fld>
            <a:endParaRPr lang="en-US"/>
          </a:p>
        </p:txBody>
      </p:sp>
    </p:spTree>
    <p:extLst>
      <p:ext uri="{BB962C8B-B14F-4D97-AF65-F5344CB8AC3E}">
        <p14:creationId xmlns:p14="http://schemas.microsoft.com/office/powerpoint/2010/main" val="262173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Threats, As we all know, cyber threats are identified attacks or viruses that attempt to access personal data and systems illegally. These threats can originate from various sources, including nation-states, terrorist groups, individual hackers, or even trusted individuals like employees or contractors who abuse their privileges to perform malicious acts</a:t>
            </a:r>
          </a:p>
          <a:p>
            <a:r>
              <a:rPr lang="en-US"/>
              <a:t> </a:t>
            </a:r>
          </a:p>
          <a:p>
            <a:r>
              <a:rPr lang="en-US"/>
              <a:t>Evaluating threats is crucial in today's rapidly evolving technological landscape While traditional threats like viruses, DOS, and phishing attacks persist, we are witnessing more sophisticated threats like advanced persistent threats (APTs), Black Swam, Zero-day attacks, </a:t>
            </a:r>
            <a:r>
              <a:rPr lang="en-US" err="1"/>
              <a:t>etc</a:t>
            </a:r>
            <a:r>
              <a:rPr lang="en-US"/>
              <a:t>  In the same way technology has advanced significantly, from traditional computers to the rise of the internet and enhanced automated AI-driven systems, the cyber threat and technology landscape has evolved in parallel with challenges posed by the increasing number of cyber assets</a:t>
            </a:r>
          </a:p>
          <a:p>
            <a:r>
              <a:rPr lang="en-US"/>
              <a:t> </a:t>
            </a:r>
          </a:p>
          <a:p>
            <a:r>
              <a:rPr lang="en-US"/>
              <a:t>For instance, the SolarWinds hack in 2020 highlighted the vulnerability of supply chain attacks. A nation-state actor was able to compromise SolarWinds' software update system, allowing them to infiltrate numerous government agencies and private companies, demonstrating the far-reaching consequences of such attacks.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F0E8E28-FE6F-407D-942A-7572337B248F}" type="slidenum">
              <a:rPr lang="en-US" smtClean="0"/>
              <a:t>1</a:t>
            </a:fld>
            <a:endParaRPr lang="en-US"/>
          </a:p>
        </p:txBody>
      </p:sp>
    </p:spTree>
    <p:extLst>
      <p:ext uri="{BB962C8B-B14F-4D97-AF65-F5344CB8AC3E}">
        <p14:creationId xmlns:p14="http://schemas.microsoft.com/office/powerpoint/2010/main" val="297753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0E8E28-FE6F-407D-942A-7572337B248F}" type="slidenum">
              <a:rPr lang="en-US" smtClean="0"/>
              <a:t>2</a:t>
            </a:fld>
            <a:endParaRPr lang="en-US"/>
          </a:p>
        </p:txBody>
      </p:sp>
    </p:spTree>
    <p:extLst>
      <p:ext uri="{BB962C8B-B14F-4D97-AF65-F5344CB8AC3E}">
        <p14:creationId xmlns:p14="http://schemas.microsoft.com/office/powerpoint/2010/main" val="300950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0E8E28-FE6F-407D-942A-7572337B248F}" type="slidenum">
              <a:rPr lang="en-US" smtClean="0"/>
              <a:t>4</a:t>
            </a:fld>
            <a:endParaRPr lang="en-US"/>
          </a:p>
        </p:txBody>
      </p:sp>
    </p:spTree>
    <p:extLst>
      <p:ext uri="{BB962C8B-B14F-4D97-AF65-F5344CB8AC3E}">
        <p14:creationId xmlns:p14="http://schemas.microsoft.com/office/powerpoint/2010/main" val="161320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0E8E28-FE6F-407D-942A-7572337B248F}" type="slidenum">
              <a:rPr lang="en-US" smtClean="0"/>
              <a:t>6</a:t>
            </a:fld>
            <a:endParaRPr lang="en-US"/>
          </a:p>
        </p:txBody>
      </p:sp>
    </p:spTree>
    <p:extLst>
      <p:ext uri="{BB962C8B-B14F-4D97-AF65-F5344CB8AC3E}">
        <p14:creationId xmlns:p14="http://schemas.microsoft.com/office/powerpoint/2010/main" val="656618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2/22/2025</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94637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2/22/2025</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71028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2/22/2025</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255163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K - Top Left">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15035711-9A29-468D-90C1-4FE7200272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734" y="213937"/>
            <a:ext cx="442259" cy="442259"/>
          </a:xfrm>
          <a:prstGeom prst="rect">
            <a:avLst/>
          </a:prstGeom>
        </p:spPr>
      </p:pic>
      <p:sp>
        <p:nvSpPr>
          <p:cNvPr id="21" name="Title text">
            <a:extLst>
              <a:ext uri="{FF2B5EF4-FFF2-40B4-BE49-F238E27FC236}">
                <a16:creationId xmlns:a16="http://schemas.microsoft.com/office/drawing/2014/main" id="{3055279A-D0D5-46CF-9E25-B394640FB882}"/>
              </a:ext>
            </a:extLst>
          </p:cNvPr>
          <p:cNvSpPr txBox="1">
            <a:spLocks noGrp="1"/>
          </p:cNvSpPr>
          <p:nvPr>
            <p:ph type="body" sz="quarter" idx="140" hasCustomPrompt="1"/>
          </p:nvPr>
        </p:nvSpPr>
        <p:spPr>
          <a:xfrm>
            <a:off x="802117" y="342734"/>
            <a:ext cx="3607750" cy="184666"/>
          </a:xfrm>
          <a:prstGeom prst="rect">
            <a:avLst/>
          </a:prstGeom>
        </p:spPr>
        <p:txBody>
          <a:bodyPr wrap="square" lIns="0" tIns="0" rIns="0" bIns="0" anchor="t">
            <a:spAutoFit/>
          </a:bodyPr>
          <a:lstStyle>
            <a:lvl1pPr marL="0" marR="0" indent="0" algn="l" defTabSz="412750" rtl="0" fontAlgn="auto" latinLnBrk="0" hangingPunct="0">
              <a:lnSpc>
                <a:spcPct val="100000"/>
              </a:lnSpc>
              <a:spcBef>
                <a:spcPts val="0"/>
              </a:spcBef>
              <a:spcAft>
                <a:spcPts val="0"/>
              </a:spcAft>
              <a:buClrTx/>
              <a:buSzTx/>
              <a:buFontTx/>
              <a:buNone/>
              <a:tabLst/>
              <a:defRPr kumimoji="0" lang="en-US" sz="1200" b="0" i="0" u="none" strike="noStrike" cap="none" spc="0" normalizeH="0" baseline="0" dirty="0">
                <a:ln>
                  <a:noFill/>
                </a:ln>
                <a:solidFill>
                  <a:schemeClr val="bg2">
                    <a:lumMod val="50000"/>
                  </a:schemeClr>
                </a:solidFill>
                <a:effectLst/>
                <a:uFillTx/>
                <a:latin typeface="+mj-lt"/>
                <a:ea typeface="Roboto Bold" panose="02000000000000000000" pitchFamily="2" charset="0"/>
                <a:cs typeface="Roboto Bold" panose="02000000000000000000" pitchFamily="2" charset="0"/>
                <a:sym typeface="Helvetica Neue"/>
              </a:defRPr>
            </a:lvl1pPr>
          </a:lstStyle>
          <a:p>
            <a:pPr lvl="0"/>
            <a:r>
              <a:rPr lang="en-US"/>
              <a:t>TITLE OF PRESENTATION</a:t>
            </a:r>
          </a:p>
        </p:txBody>
      </p:sp>
      <p:sp>
        <p:nvSpPr>
          <p:cNvPr id="19" name="Line">
            <a:extLst>
              <a:ext uri="{FF2B5EF4-FFF2-40B4-BE49-F238E27FC236}">
                <a16:creationId xmlns:a16="http://schemas.microsoft.com/office/drawing/2014/main" id="{3F9966EE-28D7-4561-940F-508F8DC1D915}"/>
              </a:ext>
            </a:extLst>
          </p:cNvPr>
          <p:cNvSpPr/>
          <p:nvPr userDrawn="1"/>
        </p:nvSpPr>
        <p:spPr>
          <a:xfrm>
            <a:off x="11020784" y="6504252"/>
            <a:ext cx="446040" cy="0"/>
          </a:xfrm>
          <a:prstGeom prst="line">
            <a:avLst/>
          </a:prstGeom>
          <a:ln w="38100">
            <a:solidFill>
              <a:schemeClr val="tx2">
                <a:lumMod val="50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0" name="Slide Number">
            <a:extLst>
              <a:ext uri="{FF2B5EF4-FFF2-40B4-BE49-F238E27FC236}">
                <a16:creationId xmlns:a16="http://schemas.microsoft.com/office/drawing/2014/main" id="{92F160AC-61A5-47B8-BEC5-7D2DE4E6A3F3}"/>
              </a:ext>
            </a:extLst>
          </p:cNvPr>
          <p:cNvSpPr txBox="1">
            <a:spLocks/>
          </p:cNvSpPr>
          <p:nvPr userDrawn="1"/>
        </p:nvSpPr>
        <p:spPr>
          <a:xfrm>
            <a:off x="11494853" y="6412177"/>
            <a:ext cx="386888" cy="169277"/>
          </a:xfrm>
          <a:prstGeom prst="rect">
            <a:avLst/>
          </a:prstGeom>
          <a:ln w="12700">
            <a:miter lim="400000"/>
          </a:ln>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a:defRPr sz="2000" b="0">
                <a:solidFill>
                  <a:srgbClr val="6A6E77"/>
                </a:solidFill>
                <a:latin typeface="Roboto Black"/>
                <a:ea typeface="Roboto Light" pitchFamily="2" charset="0"/>
                <a:cs typeface="Roboto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lvl="0" algn="ctr"/>
            <a:fld id="{86CB4B4D-7CA3-9044-876B-883B54F8677D}" type="slidenum">
              <a:rPr lang="en-US" sz="1100" b="0" smtClean="0">
                <a:solidFill>
                  <a:schemeClr val="bg2">
                    <a:lumMod val="50000"/>
                  </a:schemeClr>
                </a:solidFill>
                <a:latin typeface="+mj-lt"/>
                <a:ea typeface="Roboto Bold" panose="02000000000000000000" pitchFamily="2" charset="0"/>
                <a:sym typeface="Roboto Bold"/>
              </a:rPr>
              <a:pPr lvl="0" algn="ctr"/>
              <a:t>‹#›</a:t>
            </a:fld>
            <a:endParaRPr lang="en-US" sz="1100" b="0">
              <a:solidFill>
                <a:schemeClr val="bg2">
                  <a:lumMod val="50000"/>
                </a:schemeClr>
              </a:solidFill>
              <a:latin typeface="+mj-lt"/>
              <a:ea typeface="Roboto Bold" panose="02000000000000000000" pitchFamily="2" charset="0"/>
              <a:sym typeface="Roboto Bold"/>
            </a:endParaRPr>
          </a:p>
        </p:txBody>
      </p:sp>
    </p:spTree>
    <p:extLst>
      <p:ext uri="{BB962C8B-B14F-4D97-AF65-F5344CB8AC3E}">
        <p14:creationId xmlns:p14="http://schemas.microsoft.com/office/powerpoint/2010/main" val="299632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2/22/2025</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17643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2/22/2025</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702208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2/22/2025</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0830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2/22/2025</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8914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2/22/2025</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75112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2/22/2025</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16010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2/22/2025</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55746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2/22/2025</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96147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2/22/2025</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42348885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 id="2147483687" r:id="rId12"/>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sentinel/" TargetMode="External"/><Relationship Id="rId3" Type="http://schemas.openxmlformats.org/officeDocument/2006/relationships/hyperlink" Target="https://blogs.idc.com/2023/08/24/evolving-from-threat-detection-and-response-to-threat-intelligence/" TargetMode="External"/><Relationship Id="rId7" Type="http://schemas.openxmlformats.org/officeDocument/2006/relationships/hyperlink" Target="https://www.recordedfuture.com/threat-intelligence-101/tools-and-technologies/mitre-attack-framework" TargetMode="External"/><Relationship Id="rId2" Type="http://schemas.openxmlformats.org/officeDocument/2006/relationships/hyperlink" Target="https://www.researchgate.net/publication/374156044_Evolution_of_the_Cyber_Security_Threat_An_Overview_of_the_Scale_of_Cyber_Threat" TargetMode="External"/><Relationship Id="rId1" Type="http://schemas.openxmlformats.org/officeDocument/2006/relationships/slideLayout" Target="../slideLayouts/slideLayout2.xml"/><Relationship Id="rId6" Type="http://schemas.openxmlformats.org/officeDocument/2006/relationships/hyperlink" Target="https://www.sans.org/media/vendor/evaluator-039-s-guide-nextgen-siem-38720.pdf" TargetMode="External"/><Relationship Id="rId5" Type="http://schemas.openxmlformats.org/officeDocument/2006/relationships/hyperlink" Target="https://correlatedsecurity.com/soar-critical-success-factors/" TargetMode="External"/><Relationship Id="rId10" Type="http://schemas.openxmlformats.org/officeDocument/2006/relationships/hyperlink" Target="https://cyware.com/products/incident-analysis-threat-response-platform" TargetMode="External"/><Relationship Id="rId4" Type="http://schemas.openxmlformats.org/officeDocument/2006/relationships/hyperlink" Target="https://www.techscience.com/iasc/v28n2/42057/html" TargetMode="External"/><Relationship Id="rId9" Type="http://schemas.openxmlformats.org/officeDocument/2006/relationships/hyperlink" Target="https://www.splunk.com/en_us/products/mission-control.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3.png"/><Relationship Id="rId42" Type="http://schemas.openxmlformats.org/officeDocument/2006/relationships/image" Target="../media/image27.png"/><Relationship Id="rId47" Type="http://schemas.openxmlformats.org/officeDocument/2006/relationships/customXml" Target="../ink/ink22.xml"/><Relationship Id="rId50" Type="http://schemas.openxmlformats.org/officeDocument/2006/relationships/image" Target="../media/image31.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notesSlide" Target="../notesSlides/notesSlide3.xml"/><Relationship Id="rId16" Type="http://schemas.openxmlformats.org/officeDocument/2006/relationships/image" Target="../media/image14.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7.xml"/><Relationship Id="rId40" Type="http://schemas.openxmlformats.org/officeDocument/2006/relationships/image" Target="../media/image26.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35.png"/><Relationship Id="rId5" Type="http://schemas.openxmlformats.org/officeDocument/2006/relationships/customXml" Target="../ink/ink1.xml"/><Relationship Id="rId19" Type="http://schemas.openxmlformats.org/officeDocument/2006/relationships/customXml" Target="../ink/ink8.xml"/><Relationship Id="rId4" Type="http://schemas.openxmlformats.org/officeDocument/2006/relationships/image" Target="../media/image8.svg"/><Relationship Id="rId9" Type="http://schemas.openxmlformats.org/officeDocument/2006/relationships/customXml" Target="../ink/ink3.xml"/><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customXml" Target="../ink/ink12.xml"/><Relationship Id="rId30" Type="http://schemas.openxmlformats.org/officeDocument/2006/relationships/image" Target="../media/image21.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30.png"/><Relationship Id="rId56" Type="http://schemas.openxmlformats.org/officeDocument/2006/relationships/image" Target="../media/image34.png"/><Relationship Id="rId8" Type="http://schemas.openxmlformats.org/officeDocument/2006/relationships/image" Target="../media/image10.png"/><Relationship Id="rId51" Type="http://schemas.openxmlformats.org/officeDocument/2006/relationships/customXml" Target="../ink/ink24.xml"/><Relationship Id="rId3"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5.png"/><Relationship Id="rId46" Type="http://schemas.openxmlformats.org/officeDocument/2006/relationships/image" Target="../media/image29.png"/><Relationship Id="rId20" Type="http://schemas.openxmlformats.org/officeDocument/2006/relationships/image" Target="../media/image16.png"/><Relationship Id="rId41" Type="http://schemas.openxmlformats.org/officeDocument/2006/relationships/customXml" Target="../ink/ink19.xml"/><Relationship Id="rId54"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9.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0.png"/><Relationship Id="rId36" Type="http://schemas.openxmlformats.org/officeDocument/2006/relationships/image" Target="../media/image24.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11.png"/><Relationship Id="rId31" Type="http://schemas.openxmlformats.org/officeDocument/2006/relationships/customXml" Target="../ink/ink14.xml"/><Relationship Id="rId44" Type="http://schemas.openxmlformats.org/officeDocument/2006/relationships/image" Target="../media/image28.png"/><Relationship Id="rId52" Type="http://schemas.openxmlformats.org/officeDocument/2006/relationships/image" Target="../media/image32.png"/></Relationships>
</file>

<file path=ppt/slides/_rels/slide5.xml.rels><?xml version="1.0" encoding="UTF-8" standalone="yes"?>
<Relationships xmlns="http://schemas.openxmlformats.org/package/2006/relationships"><Relationship Id="rId13" Type="http://schemas.openxmlformats.org/officeDocument/2006/relationships/customXml" Target="../ink/ink33.xml"/><Relationship Id="rId18" Type="http://schemas.openxmlformats.org/officeDocument/2006/relationships/image" Target="../media/image44.png"/><Relationship Id="rId26" Type="http://schemas.openxmlformats.org/officeDocument/2006/relationships/image" Target="../media/image48.png"/><Relationship Id="rId39" Type="http://schemas.openxmlformats.org/officeDocument/2006/relationships/customXml" Target="../ink/ink46.xml"/><Relationship Id="rId21" Type="http://schemas.openxmlformats.org/officeDocument/2006/relationships/customXml" Target="../ink/ink37.xml"/><Relationship Id="rId34" Type="http://schemas.openxmlformats.org/officeDocument/2006/relationships/image" Target="../media/image52.png"/><Relationship Id="rId42" Type="http://schemas.openxmlformats.org/officeDocument/2006/relationships/image" Target="../media/image56.png"/><Relationship Id="rId47" Type="http://schemas.openxmlformats.org/officeDocument/2006/relationships/customXml" Target="../ink/ink50.xml"/><Relationship Id="rId50" Type="http://schemas.openxmlformats.org/officeDocument/2006/relationships/image" Target="../media/image60.png"/><Relationship Id="rId7" Type="http://schemas.openxmlformats.org/officeDocument/2006/relationships/customXml" Target="../ink/ink30.xml"/><Relationship Id="rId2" Type="http://schemas.openxmlformats.org/officeDocument/2006/relationships/image" Target="../media/image36.png"/><Relationship Id="rId16" Type="http://schemas.openxmlformats.org/officeDocument/2006/relationships/image" Target="../media/image43.png"/><Relationship Id="rId29" Type="http://schemas.openxmlformats.org/officeDocument/2006/relationships/customXml" Target="../ink/ink41.xml"/><Relationship Id="rId11" Type="http://schemas.openxmlformats.org/officeDocument/2006/relationships/customXml" Target="../ink/ink32.xml"/><Relationship Id="rId24" Type="http://schemas.openxmlformats.org/officeDocument/2006/relationships/image" Target="../media/image47.png"/><Relationship Id="rId32" Type="http://schemas.openxmlformats.org/officeDocument/2006/relationships/image" Target="../media/image51.png"/><Relationship Id="rId37" Type="http://schemas.openxmlformats.org/officeDocument/2006/relationships/customXml" Target="../ink/ink45.xml"/><Relationship Id="rId40" Type="http://schemas.openxmlformats.org/officeDocument/2006/relationships/image" Target="../media/image55.png"/><Relationship Id="rId45" Type="http://schemas.openxmlformats.org/officeDocument/2006/relationships/customXml" Target="../ink/ink49.xml"/><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51.xml"/><Relationship Id="rId10" Type="http://schemas.openxmlformats.org/officeDocument/2006/relationships/image" Target="../media/image40.png"/><Relationship Id="rId19" Type="http://schemas.openxmlformats.org/officeDocument/2006/relationships/customXml" Target="../ink/ink36.xml"/><Relationship Id="rId31" Type="http://schemas.openxmlformats.org/officeDocument/2006/relationships/customXml" Target="../ink/ink42.xml"/><Relationship Id="rId44" Type="http://schemas.openxmlformats.org/officeDocument/2006/relationships/image" Target="../media/image57.png"/><Relationship Id="rId52" Type="http://schemas.openxmlformats.org/officeDocument/2006/relationships/image" Target="../media/image61.png"/><Relationship Id="rId4" Type="http://schemas.openxmlformats.org/officeDocument/2006/relationships/image" Target="../media/image37.png"/><Relationship Id="rId9" Type="http://schemas.openxmlformats.org/officeDocument/2006/relationships/customXml" Target="../ink/ink31.xml"/><Relationship Id="rId14" Type="http://schemas.openxmlformats.org/officeDocument/2006/relationships/image" Target="../media/image42.png"/><Relationship Id="rId22" Type="http://schemas.openxmlformats.org/officeDocument/2006/relationships/image" Target="../media/image46.png"/><Relationship Id="rId27" Type="http://schemas.openxmlformats.org/officeDocument/2006/relationships/customXml" Target="../ink/ink40.xml"/><Relationship Id="rId30" Type="http://schemas.openxmlformats.org/officeDocument/2006/relationships/image" Target="../media/image50.png"/><Relationship Id="rId35" Type="http://schemas.openxmlformats.org/officeDocument/2006/relationships/customXml" Target="../ink/ink44.xml"/><Relationship Id="rId43" Type="http://schemas.openxmlformats.org/officeDocument/2006/relationships/customXml" Target="../ink/ink48.xml"/><Relationship Id="rId48" Type="http://schemas.openxmlformats.org/officeDocument/2006/relationships/image" Target="../media/image59.png"/><Relationship Id="rId8" Type="http://schemas.openxmlformats.org/officeDocument/2006/relationships/image" Target="../media/image39.png"/><Relationship Id="rId51" Type="http://schemas.openxmlformats.org/officeDocument/2006/relationships/customXml" Target="../ink/ink52.xml"/><Relationship Id="rId3" Type="http://schemas.openxmlformats.org/officeDocument/2006/relationships/customXml" Target="../ink/ink28.xml"/><Relationship Id="rId12" Type="http://schemas.openxmlformats.org/officeDocument/2006/relationships/image" Target="../media/image41.png"/><Relationship Id="rId17" Type="http://schemas.openxmlformats.org/officeDocument/2006/relationships/customXml" Target="../ink/ink35.xml"/><Relationship Id="rId25" Type="http://schemas.openxmlformats.org/officeDocument/2006/relationships/customXml" Target="../ink/ink39.xml"/><Relationship Id="rId33" Type="http://schemas.openxmlformats.org/officeDocument/2006/relationships/customXml" Target="../ink/ink43.xml"/><Relationship Id="rId38" Type="http://schemas.openxmlformats.org/officeDocument/2006/relationships/image" Target="../media/image54.png"/><Relationship Id="rId46" Type="http://schemas.openxmlformats.org/officeDocument/2006/relationships/image" Target="../media/image58.png"/><Relationship Id="rId20" Type="http://schemas.openxmlformats.org/officeDocument/2006/relationships/image" Target="../media/image45.png"/><Relationship Id="rId41"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holding a sword and shield in a server room&#10;&#10;Description automatically generated">
            <a:extLst>
              <a:ext uri="{FF2B5EF4-FFF2-40B4-BE49-F238E27FC236}">
                <a16:creationId xmlns:a16="http://schemas.microsoft.com/office/drawing/2014/main" id="{187ECEDD-1281-5AE1-F861-8BD2CA88AE50}"/>
              </a:ext>
            </a:extLst>
          </p:cNvPr>
          <p:cNvPicPr>
            <a:picLocks noChangeAspect="1"/>
          </p:cNvPicPr>
          <p:nvPr/>
        </p:nvPicPr>
        <p:blipFill rotWithShape="1">
          <a:blip r:embed="rId3">
            <a:extLst>
              <a:ext uri="{28A0092B-C50C-407E-A947-70E740481C1C}">
                <a14:useLocalDpi xmlns:a14="http://schemas.microsoft.com/office/drawing/2010/main" val="0"/>
              </a:ext>
            </a:extLst>
          </a:blip>
          <a:srcRect l="2041" r="9173"/>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07516DCA-4DC9-554A-5AB8-3FB17A5FBB42}"/>
              </a:ext>
            </a:extLst>
          </p:cNvPr>
          <p:cNvSpPr>
            <a:spLocks noGrp="1"/>
          </p:cNvSpPr>
          <p:nvPr>
            <p:ph type="ctrTitle"/>
          </p:nvPr>
        </p:nvSpPr>
        <p:spPr>
          <a:xfrm>
            <a:off x="163763" y="903606"/>
            <a:ext cx="5275784" cy="1628970"/>
          </a:xfrm>
        </p:spPr>
        <p:txBody>
          <a:bodyPr vert="horz" lIns="91440" tIns="45720" rIns="91440" bIns="45720" rtlCol="0" anchor="ctr">
            <a:normAutofit/>
          </a:bodyPr>
          <a:lstStyle/>
          <a:p>
            <a:pPr algn="l">
              <a:lnSpc>
                <a:spcPct val="90000"/>
              </a:lnSpc>
            </a:pPr>
            <a:r>
              <a:rPr lang="en-US" sz="3700" b="1">
                <a:solidFill>
                  <a:srgbClr val="002060"/>
                </a:solidFill>
                <a:latin typeface="Nunito"/>
              </a:rPr>
              <a:t>CyberGPT</a:t>
            </a:r>
            <a:r>
              <a:rPr lang="en-US" sz="3700">
                <a:solidFill>
                  <a:schemeClr val="tx1"/>
                </a:solidFill>
                <a:latin typeface="Nunito"/>
              </a:rPr>
              <a:t>: Enhancing Cyber-threat Analysis using Generative-AI</a:t>
            </a:r>
          </a:p>
        </p:txBody>
      </p:sp>
      <p:sp>
        <p:nvSpPr>
          <p:cNvPr id="3" name="Subtitle 2">
            <a:extLst>
              <a:ext uri="{FF2B5EF4-FFF2-40B4-BE49-F238E27FC236}">
                <a16:creationId xmlns:a16="http://schemas.microsoft.com/office/drawing/2014/main" id="{8A28E869-2264-05C2-BAE2-9C01851A7E12}"/>
              </a:ext>
            </a:extLst>
          </p:cNvPr>
          <p:cNvSpPr>
            <a:spLocks noGrp="1"/>
          </p:cNvSpPr>
          <p:nvPr>
            <p:ph type="subTitle" idx="1"/>
          </p:nvPr>
        </p:nvSpPr>
        <p:spPr>
          <a:xfrm>
            <a:off x="164605" y="2661675"/>
            <a:ext cx="5475383" cy="3374137"/>
          </a:xfrm>
        </p:spPr>
        <p:txBody>
          <a:bodyPr vert="horz" lIns="91440" tIns="45720" rIns="91440" bIns="45720" rtlCol="0" anchor="ctr">
            <a:normAutofit/>
          </a:bodyPr>
          <a:lstStyle/>
          <a:p>
            <a:pPr algn="l">
              <a:lnSpc>
                <a:spcPct val="90000"/>
              </a:lnSpc>
            </a:pPr>
            <a:r>
              <a:rPr lang="en-US" sz="2000" b="1">
                <a:solidFill>
                  <a:srgbClr val="002060"/>
                </a:solidFill>
                <a:latin typeface="Nunito"/>
              </a:rPr>
              <a:t>AI for Business  - Group 5 </a:t>
            </a:r>
            <a:endParaRPr lang="en-US" sz="2000" b="1">
              <a:solidFill>
                <a:srgbClr val="002060"/>
              </a:solidFill>
              <a:latin typeface="Nunito" pitchFamily="2" charset="0"/>
            </a:endParaRPr>
          </a:p>
          <a:p>
            <a:pPr indent="-228600" algn="l">
              <a:lnSpc>
                <a:spcPct val="90000"/>
              </a:lnSpc>
              <a:buFont typeface="Arial" panose="020B0604020202020204" pitchFamily="34" charset="0"/>
              <a:buChar char="•"/>
            </a:pPr>
            <a:endParaRPr lang="en-US" sz="2000">
              <a:solidFill>
                <a:schemeClr val="tx1"/>
              </a:solidFill>
              <a:latin typeface="Nunito" pitchFamily="2" charset="0"/>
            </a:endParaRPr>
          </a:p>
          <a:p>
            <a:pPr indent="-228600" algn="l">
              <a:lnSpc>
                <a:spcPct val="90000"/>
              </a:lnSpc>
              <a:buFont typeface="Arial" panose="020B0604020202020204" pitchFamily="34" charset="0"/>
              <a:buChar char="•"/>
            </a:pPr>
            <a:r>
              <a:rPr lang="en-US" sz="2000">
                <a:solidFill>
                  <a:schemeClr val="tx1"/>
                </a:solidFill>
                <a:latin typeface="Nunito" pitchFamily="2" charset="0"/>
              </a:rPr>
              <a:t>Akshit Ram Pershad</a:t>
            </a:r>
          </a:p>
          <a:p>
            <a:pPr indent="-228600" algn="l">
              <a:lnSpc>
                <a:spcPct val="90000"/>
              </a:lnSpc>
              <a:buFont typeface="Arial" panose="020B0604020202020204" pitchFamily="34" charset="0"/>
              <a:buChar char="•"/>
            </a:pPr>
            <a:r>
              <a:rPr lang="en-US" sz="2000">
                <a:solidFill>
                  <a:schemeClr val="tx1"/>
                </a:solidFill>
                <a:latin typeface="Nunito" pitchFamily="2" charset="0"/>
              </a:rPr>
              <a:t>Haritha Karna</a:t>
            </a:r>
          </a:p>
          <a:p>
            <a:pPr indent="-228600" algn="l">
              <a:lnSpc>
                <a:spcPct val="90000"/>
              </a:lnSpc>
              <a:buFont typeface="Arial" panose="020B0604020202020204" pitchFamily="34" charset="0"/>
              <a:buChar char="•"/>
            </a:pPr>
            <a:r>
              <a:rPr lang="en-US" sz="2000">
                <a:solidFill>
                  <a:schemeClr val="tx1"/>
                </a:solidFill>
                <a:latin typeface="Nunito" pitchFamily="2" charset="0"/>
              </a:rPr>
              <a:t>Joe Arul Susai Prakash</a:t>
            </a:r>
          </a:p>
          <a:p>
            <a:pPr indent="-228600" algn="l">
              <a:lnSpc>
                <a:spcPct val="90000"/>
              </a:lnSpc>
              <a:buFont typeface="Arial" panose="020B0604020202020204" pitchFamily="34" charset="0"/>
              <a:buChar char="•"/>
            </a:pPr>
            <a:r>
              <a:rPr lang="en-US" sz="2000">
                <a:solidFill>
                  <a:schemeClr val="tx1"/>
                </a:solidFill>
                <a:latin typeface="Nunito" pitchFamily="2" charset="0"/>
              </a:rPr>
              <a:t>Shilpi Kumari</a:t>
            </a:r>
          </a:p>
        </p:txBody>
      </p:sp>
    </p:spTree>
    <p:extLst>
      <p:ext uri="{BB962C8B-B14F-4D97-AF65-F5344CB8AC3E}">
        <p14:creationId xmlns:p14="http://schemas.microsoft.com/office/powerpoint/2010/main" val="222452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42EB-5224-DAAC-D528-A7054776D518}"/>
              </a:ext>
            </a:extLst>
          </p:cNvPr>
          <p:cNvSpPr>
            <a:spLocks noGrp="1"/>
          </p:cNvSpPr>
          <p:nvPr>
            <p:ph type="title"/>
          </p:nvPr>
        </p:nvSpPr>
        <p:spPr>
          <a:xfrm>
            <a:off x="473559" y="262313"/>
            <a:ext cx="11423467" cy="478673"/>
          </a:xfrm>
        </p:spPr>
        <p:txBody>
          <a:bodyPr>
            <a:normAutofit fontScale="90000"/>
          </a:bodyPr>
          <a:lstStyle/>
          <a:p>
            <a:r>
              <a:rPr lang="en-US" sz="3200" b="1">
                <a:solidFill>
                  <a:srgbClr val="35403A"/>
                </a:solidFill>
                <a:latin typeface="Nunito" pitchFamily="2" charset="0"/>
                <a:ea typeface="+mj-lt"/>
                <a:cs typeface="+mj-lt"/>
              </a:rPr>
              <a:t>Implications of Generative AI in Cybersecurity Incident Response</a:t>
            </a:r>
            <a:endParaRPr lang="en-US"/>
          </a:p>
        </p:txBody>
      </p:sp>
      <p:sp>
        <p:nvSpPr>
          <p:cNvPr id="6" name="Slide Number Placeholder 5">
            <a:extLst>
              <a:ext uri="{FF2B5EF4-FFF2-40B4-BE49-F238E27FC236}">
                <a16:creationId xmlns:a16="http://schemas.microsoft.com/office/drawing/2014/main" id="{15B6585C-8CCB-A85E-986D-78F3B9AEDD02}"/>
              </a:ext>
            </a:extLst>
          </p:cNvPr>
          <p:cNvSpPr>
            <a:spLocks noGrp="1"/>
          </p:cNvSpPr>
          <p:nvPr>
            <p:ph type="sldNum" sz="quarter" idx="12"/>
          </p:nvPr>
        </p:nvSpPr>
        <p:spPr/>
        <p:txBody>
          <a:bodyPr/>
          <a:lstStyle/>
          <a:p>
            <a:fld id="{C68AC1EC-23E2-4F0E-A5A4-674EC8DB954E}" type="slidenum">
              <a:rPr lang="en-US" smtClean="0"/>
              <a:t>10</a:t>
            </a:fld>
            <a:endParaRPr lang="en-US"/>
          </a:p>
        </p:txBody>
      </p:sp>
      <p:graphicFrame>
        <p:nvGraphicFramePr>
          <p:cNvPr id="7" name="Google Shape;298;p211">
            <a:extLst>
              <a:ext uri="{FF2B5EF4-FFF2-40B4-BE49-F238E27FC236}">
                <a16:creationId xmlns:a16="http://schemas.microsoft.com/office/drawing/2014/main" id="{C596E82D-1E8A-3387-C213-67ADEAE20D10}"/>
              </a:ext>
            </a:extLst>
          </p:cNvPr>
          <p:cNvGraphicFramePr/>
          <p:nvPr>
            <p:extLst>
              <p:ext uri="{D42A27DB-BD31-4B8C-83A1-F6EECF244321}">
                <p14:modId xmlns:p14="http://schemas.microsoft.com/office/powerpoint/2010/main" val="3112358027"/>
              </p:ext>
            </p:extLst>
          </p:nvPr>
        </p:nvGraphicFramePr>
        <p:xfrm>
          <a:off x="557258" y="949785"/>
          <a:ext cx="11256070" cy="2796271"/>
        </p:xfrm>
        <a:graphic>
          <a:graphicData uri="http://schemas.openxmlformats.org/drawingml/2006/table">
            <a:tbl>
              <a:tblPr>
                <a:noFill/>
              </a:tblPr>
              <a:tblGrid>
                <a:gridCol w="3750468">
                  <a:extLst>
                    <a:ext uri="{9D8B030D-6E8A-4147-A177-3AD203B41FA5}">
                      <a16:colId xmlns:a16="http://schemas.microsoft.com/office/drawing/2014/main" val="20000"/>
                    </a:ext>
                  </a:extLst>
                </a:gridCol>
                <a:gridCol w="3774279">
                  <a:extLst>
                    <a:ext uri="{9D8B030D-6E8A-4147-A177-3AD203B41FA5}">
                      <a16:colId xmlns:a16="http://schemas.microsoft.com/office/drawing/2014/main" val="20001"/>
                    </a:ext>
                  </a:extLst>
                </a:gridCol>
                <a:gridCol w="3731323">
                  <a:extLst>
                    <a:ext uri="{9D8B030D-6E8A-4147-A177-3AD203B41FA5}">
                      <a16:colId xmlns:a16="http://schemas.microsoft.com/office/drawing/2014/main" val="2563510234"/>
                    </a:ext>
                  </a:extLst>
                </a:gridCol>
              </a:tblGrid>
              <a:tr h="773673">
                <a:tc>
                  <a:txBody>
                    <a:bodyPr/>
                    <a:lstStyle/>
                    <a:p>
                      <a:pPr marL="0" marR="0" lvl="0" indent="0" algn="ctr">
                        <a:lnSpc>
                          <a:spcPct val="100000"/>
                        </a:lnSpc>
                        <a:spcBef>
                          <a:spcPts val="0"/>
                        </a:spcBef>
                        <a:spcAft>
                          <a:spcPts val="0"/>
                        </a:spcAft>
                        <a:buNone/>
                      </a:pPr>
                      <a:r>
                        <a:rPr lang="en-US" sz="2000" b="1" i="0" u="none" strike="noStrike" cap="none" baseline="0" noProof="0">
                          <a:solidFill>
                            <a:srgbClr val="FFFFFF"/>
                          </a:solidFill>
                          <a:latin typeface="Nunito"/>
                        </a:rPr>
                        <a:t>Enhanced Threat Detection</a:t>
                      </a:r>
                      <a:endParaRPr sz="2000">
                        <a:latin typeface="Nunito"/>
                      </a:endParaRPr>
                    </a:p>
                  </a:txBody>
                  <a:tcPr marL="91475" marR="91475" marT="45725" marB="45725" anchor="ctr">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rgbClr val="7030A0"/>
                    </a:solidFill>
                  </a:tcPr>
                </a:tc>
                <a:tc>
                  <a:txBody>
                    <a:bodyPr/>
                    <a:lstStyle/>
                    <a:p>
                      <a:pPr marL="0" marR="0" lvl="0" indent="0" algn="ctr">
                        <a:lnSpc>
                          <a:spcPct val="100000"/>
                        </a:lnSpc>
                        <a:spcBef>
                          <a:spcPts val="0"/>
                        </a:spcBef>
                        <a:spcAft>
                          <a:spcPts val="0"/>
                        </a:spcAft>
                        <a:buNone/>
                      </a:pPr>
                      <a:r>
                        <a:rPr lang="en-US" sz="2000" b="1" i="0" u="none" strike="noStrike" cap="none" baseline="0" noProof="0">
                          <a:solidFill>
                            <a:srgbClr val="FFFFFF"/>
                          </a:solidFill>
                          <a:latin typeface="Nunito"/>
                        </a:rPr>
                        <a:t> Streamlined Incident Response</a:t>
                      </a:r>
                      <a:endParaRPr lang="en-US" sz="2000" b="1">
                        <a:latin typeface="Nunito"/>
                      </a:endParaRPr>
                    </a:p>
                  </a:txBody>
                  <a:tcPr marL="91475" marR="91475" marT="45725" marB="45725" anchor="ctr">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rgbClr val="7030A0"/>
                    </a:solidFill>
                  </a:tcPr>
                </a:tc>
                <a:tc>
                  <a:txBody>
                    <a:bodyPr/>
                    <a:lstStyle/>
                    <a:p>
                      <a:pPr marL="0" lvl="0" indent="0" algn="ctr">
                        <a:lnSpc>
                          <a:spcPct val="100000"/>
                        </a:lnSpc>
                        <a:spcBef>
                          <a:spcPts val="0"/>
                        </a:spcBef>
                        <a:spcAft>
                          <a:spcPts val="0"/>
                        </a:spcAft>
                        <a:buNone/>
                      </a:pPr>
                      <a:r>
                        <a:rPr lang="en-US" sz="2000" b="1" i="0" u="none" strike="noStrike" cap="none" baseline="0" noProof="0">
                          <a:solidFill>
                            <a:srgbClr val="FFFFFF"/>
                          </a:solidFill>
                          <a:latin typeface="Nunito"/>
                        </a:rPr>
                        <a:t>Addressing Black Swan Events</a:t>
                      </a:r>
                      <a:endParaRPr lang="en-US" sz="2000" b="1">
                        <a:latin typeface="Nunito"/>
                      </a:endParaRPr>
                    </a:p>
                  </a:txBody>
                  <a:tcPr marL="91475" marR="91475" marT="45724" marB="45724" anchor="ctr">
                    <a:lnL w="19050">
                      <a:solidFill>
                        <a:srgbClr val="6F7878"/>
                      </a:solidFill>
                    </a:lnL>
                    <a:lnR w="19050">
                      <a:solidFill>
                        <a:srgbClr val="6F7878"/>
                      </a:solidFill>
                    </a:lnR>
                    <a:lnT w="19050">
                      <a:solidFill>
                        <a:srgbClr val="6F7878"/>
                      </a:solidFill>
                    </a:lnT>
                    <a:lnB w="19050">
                      <a:solidFill>
                        <a:srgbClr val="6F7878"/>
                      </a:solidFill>
                    </a:lnB>
                    <a:solidFill>
                      <a:srgbClr val="7030A0"/>
                    </a:solidFill>
                  </a:tcPr>
                </a:tc>
                <a:extLst>
                  <a:ext uri="{0D108BD9-81ED-4DB2-BD59-A6C34878D82A}">
                    <a16:rowId xmlns:a16="http://schemas.microsoft.com/office/drawing/2014/main" val="10000"/>
                  </a:ext>
                </a:extLst>
              </a:tr>
              <a:tr h="2022598">
                <a:tc>
                  <a:txBody>
                    <a:bodyPr/>
                    <a:lstStyle/>
                    <a:p>
                      <a:pPr marL="285750" marR="0" lvl="0" indent="-285750" algn="l" rtl="0">
                        <a:lnSpc>
                          <a:spcPct val="120000"/>
                        </a:lnSpc>
                        <a:spcBef>
                          <a:spcPts val="1000"/>
                        </a:spcBef>
                        <a:spcAft>
                          <a:spcPts val="0"/>
                        </a:spcAft>
                        <a:buClr>
                          <a:srgbClr val="000000"/>
                        </a:buClr>
                        <a:buSzPct val="100000"/>
                        <a:buFont typeface="Arial" panose="020B0604020202020204" pitchFamily="34" charset="0"/>
                        <a:buChar char="•"/>
                      </a:pPr>
                      <a:r>
                        <a:rPr lang="en-US" sz="1200" b="1" i="0" u="none" strike="noStrike" cap="none" noProof="0">
                          <a:solidFill>
                            <a:srgbClr val="35403A"/>
                          </a:solidFill>
                          <a:latin typeface="Nunito"/>
                        </a:rPr>
                        <a:t>Generative AI</a:t>
                      </a:r>
                      <a:r>
                        <a:rPr lang="en-US" sz="1200" b="0" i="0" u="none" strike="noStrike" cap="none" noProof="0">
                          <a:solidFill>
                            <a:srgbClr val="35403A"/>
                          </a:solidFill>
                          <a:latin typeface="Nunito"/>
                        </a:rPr>
                        <a:t> can significantly improve threat detection by analyzing patterns and anomalies in data that might be missed by traditional methods.</a:t>
                      </a:r>
                      <a:endParaRPr lang="en-US" sz="1200" b="0" i="0" u="none" strike="noStrike" cap="none" noProof="0">
                        <a:solidFill>
                          <a:srgbClr val="000000"/>
                        </a:solidFill>
                        <a:latin typeface="Nunito"/>
                      </a:endParaRPr>
                    </a:p>
                    <a:p>
                      <a:pPr marL="285750" marR="0" lvl="0" indent="-285750" algn="l">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The integration of AI with </a:t>
                      </a:r>
                      <a:r>
                        <a:rPr lang="en-US" sz="1200" b="1" i="0" u="none" strike="noStrike" cap="none" noProof="0">
                          <a:solidFill>
                            <a:srgbClr val="35403A"/>
                          </a:solidFill>
                          <a:latin typeface="Nunito"/>
                        </a:rPr>
                        <a:t>XDR</a:t>
                      </a:r>
                      <a:r>
                        <a:rPr lang="en-US" sz="1200" b="0" i="0" u="none" strike="noStrike" cap="none" noProof="0">
                          <a:solidFill>
                            <a:srgbClr val="35403A"/>
                          </a:solidFill>
                          <a:latin typeface="Nunito"/>
                        </a:rPr>
                        <a:t> and </a:t>
                      </a:r>
                      <a:r>
                        <a:rPr lang="en-US" sz="1200" b="1" i="0" u="none" strike="noStrike" cap="none" noProof="0">
                          <a:solidFill>
                            <a:srgbClr val="35403A"/>
                          </a:solidFill>
                          <a:latin typeface="Nunito"/>
                        </a:rPr>
                        <a:t>SIEM</a:t>
                      </a:r>
                      <a:r>
                        <a:rPr lang="en-US" sz="1200" b="0" i="0" u="none" strike="noStrike" cap="none" noProof="0">
                          <a:solidFill>
                            <a:srgbClr val="35403A"/>
                          </a:solidFill>
                          <a:latin typeface="Nunito"/>
                        </a:rPr>
                        <a:t> tools can lead to earlier and more accurate detection of potential threats.</a:t>
                      </a:r>
                      <a:endParaRPr lang="en-US" sz="1200">
                        <a:latin typeface="Nunito"/>
                        <a:sym typeface="Arial"/>
                      </a:endParaRPr>
                    </a:p>
                  </a:txBody>
                  <a:tcPr marL="91475" marR="91475" marT="45725" marB="45725">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chemeClr val="lt1"/>
                    </a:solidFill>
                  </a:tcPr>
                </a:tc>
                <a:tc>
                  <a:txBody>
                    <a:bodyPr/>
                    <a:lstStyle/>
                    <a:p>
                      <a:pPr marL="285750" marR="0" lvl="0" indent="-285750" algn="l" rtl="0">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By automating the response process, </a:t>
                      </a:r>
                      <a:r>
                        <a:rPr lang="en-US" sz="1200" b="1" i="0" u="none" strike="noStrike" cap="none" noProof="0">
                          <a:solidFill>
                            <a:srgbClr val="35403A"/>
                          </a:solidFill>
                          <a:latin typeface="Nunito"/>
                        </a:rPr>
                        <a:t>SOAR</a:t>
                      </a:r>
                      <a:r>
                        <a:rPr lang="en-US" sz="1200" b="0" i="0" u="none" strike="noStrike" cap="none" noProof="0">
                          <a:solidFill>
                            <a:srgbClr val="35403A"/>
                          </a:solidFill>
                          <a:latin typeface="Nunito"/>
                        </a:rPr>
                        <a:t> tools augmented with AI can reduce the time between detection and response, minimizing potential damage.</a:t>
                      </a:r>
                      <a:endParaRPr lang="en-US" sz="1200" b="0" i="0" u="none" strike="noStrike" cap="none" noProof="0">
                        <a:solidFill>
                          <a:srgbClr val="000000"/>
                        </a:solidFill>
                        <a:latin typeface="Nunito"/>
                      </a:endParaRPr>
                    </a:p>
                    <a:p>
                      <a:pPr marL="285750" marR="0" lvl="0" indent="-285750" algn="l">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AI can assist in creating dynamic playbooks that adapt to new threats, ensuring a swift and appropriate response to incidents.</a:t>
                      </a:r>
                      <a:endParaRPr lang="en-US" sz="1200">
                        <a:latin typeface="Nunito"/>
                      </a:endParaRPr>
                    </a:p>
                  </a:txBody>
                  <a:tcPr marL="91475" marR="91475" marT="45725" marB="45725">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chemeClr val="lt1"/>
                    </a:solidFill>
                  </a:tcPr>
                </a:tc>
                <a:tc>
                  <a:txBody>
                    <a:bodyPr/>
                    <a:lstStyle/>
                    <a:p>
                      <a:pPr marL="285750" lvl="0" indent="-285750" algn="l">
                        <a:lnSpc>
                          <a:spcPct val="120000"/>
                        </a:lnSpc>
                        <a:buFont typeface="Arial"/>
                        <a:buChar char="•"/>
                      </a:pPr>
                      <a:r>
                        <a:rPr lang="en-US" sz="1200" b="0" i="0" u="none" strike="noStrike" cap="none" noProof="0">
                          <a:solidFill>
                            <a:srgbClr val="35403A"/>
                          </a:solidFill>
                          <a:latin typeface="Nunito"/>
                        </a:rPr>
                        <a:t>Generative AI can help in understanding and responding to ‘</a:t>
                      </a:r>
                      <a:r>
                        <a:rPr lang="en-US" sz="1200" b="1" i="0" u="none" strike="noStrike" cap="none" noProof="0">
                          <a:solidFill>
                            <a:srgbClr val="35403A"/>
                          </a:solidFill>
                          <a:latin typeface="Nunito"/>
                        </a:rPr>
                        <a:t>black swan</a:t>
                      </a:r>
                      <a:r>
                        <a:rPr lang="en-US" sz="1200" b="0" i="0" u="none" strike="noStrike" cap="none" noProof="0">
                          <a:solidFill>
                            <a:srgbClr val="35403A"/>
                          </a:solidFill>
                          <a:latin typeface="Nunito"/>
                        </a:rPr>
                        <a:t>’ incidents by providing recommendations based on similar historical events and patterns.</a:t>
                      </a:r>
                    </a:p>
                    <a:p>
                      <a:pPr marL="285750" lvl="0" indent="-285750" algn="l">
                        <a:lnSpc>
                          <a:spcPct val="120000"/>
                        </a:lnSpc>
                        <a:spcBef>
                          <a:spcPts val="1000"/>
                        </a:spcBef>
                        <a:spcAft>
                          <a:spcPts val="0"/>
                        </a:spcAft>
                        <a:buFont typeface="Arial"/>
                        <a:buChar char="•"/>
                      </a:pPr>
                      <a:r>
                        <a:rPr lang="en-US" sz="1200" b="0" i="0" u="none" strike="noStrike" cap="none" baseline="0" noProof="0">
                          <a:solidFill>
                            <a:srgbClr val="35403A"/>
                          </a:solidFill>
                          <a:latin typeface="Nunito"/>
                        </a:rPr>
                        <a:t>This reduces the reliance on manual scouring of documentation and consultation, leading to faster resolution times</a:t>
                      </a:r>
                      <a:endParaRPr lang="en-US"/>
                    </a:p>
                  </a:txBody>
                  <a:tcPr marL="91475" marR="91475" marT="45724" marB="45724">
                    <a:lnL w="19050">
                      <a:solidFill>
                        <a:srgbClr val="6F7878"/>
                      </a:solidFill>
                    </a:lnL>
                    <a:lnR w="19050">
                      <a:solidFill>
                        <a:srgbClr val="6F7878"/>
                      </a:solidFill>
                    </a:lnR>
                    <a:lnT w="19050">
                      <a:solidFill>
                        <a:srgbClr val="6F7878"/>
                      </a:solidFill>
                    </a:lnT>
                    <a:lnB w="19050">
                      <a:solidFill>
                        <a:srgbClr val="6F7878"/>
                      </a:solidFill>
                    </a:lnB>
                    <a:solidFill>
                      <a:schemeClr val="lt1"/>
                    </a:solidFill>
                  </a:tcPr>
                </a:tc>
                <a:extLst>
                  <a:ext uri="{0D108BD9-81ED-4DB2-BD59-A6C34878D82A}">
                    <a16:rowId xmlns:a16="http://schemas.microsoft.com/office/drawing/2014/main" val="10001"/>
                  </a:ext>
                </a:extLst>
              </a:tr>
            </a:tbl>
          </a:graphicData>
        </a:graphic>
      </p:graphicFrame>
      <p:graphicFrame>
        <p:nvGraphicFramePr>
          <p:cNvPr id="10" name="Table 9">
            <a:extLst>
              <a:ext uri="{FF2B5EF4-FFF2-40B4-BE49-F238E27FC236}">
                <a16:creationId xmlns:a16="http://schemas.microsoft.com/office/drawing/2014/main" id="{F7739833-2FF3-D174-4B77-3EDF0C456543}"/>
              </a:ext>
            </a:extLst>
          </p:cNvPr>
          <p:cNvGraphicFramePr>
            <a:graphicFrameLocks noGrp="1"/>
          </p:cNvGraphicFramePr>
          <p:nvPr>
            <p:extLst>
              <p:ext uri="{D42A27DB-BD31-4B8C-83A1-F6EECF244321}">
                <p14:modId xmlns:p14="http://schemas.microsoft.com/office/powerpoint/2010/main" val="2398686989"/>
              </p:ext>
            </p:extLst>
          </p:nvPr>
        </p:nvGraphicFramePr>
        <p:xfrm>
          <a:off x="557258" y="3746056"/>
          <a:ext cx="11276025" cy="907421"/>
        </p:xfrm>
        <a:graphic>
          <a:graphicData uri="http://schemas.openxmlformats.org/drawingml/2006/table">
            <a:tbl>
              <a:tblPr>
                <a:noFill/>
              </a:tblPr>
              <a:tblGrid>
                <a:gridCol w="3758675">
                  <a:extLst>
                    <a:ext uri="{9D8B030D-6E8A-4147-A177-3AD203B41FA5}">
                      <a16:colId xmlns:a16="http://schemas.microsoft.com/office/drawing/2014/main" val="3845627735"/>
                    </a:ext>
                  </a:extLst>
                </a:gridCol>
                <a:gridCol w="3758675">
                  <a:extLst>
                    <a:ext uri="{9D8B030D-6E8A-4147-A177-3AD203B41FA5}">
                      <a16:colId xmlns:a16="http://schemas.microsoft.com/office/drawing/2014/main" val="1859990793"/>
                    </a:ext>
                  </a:extLst>
                </a:gridCol>
                <a:gridCol w="3758675">
                  <a:extLst>
                    <a:ext uri="{9D8B030D-6E8A-4147-A177-3AD203B41FA5}">
                      <a16:colId xmlns:a16="http://schemas.microsoft.com/office/drawing/2014/main" val="2748051121"/>
                    </a:ext>
                  </a:extLst>
                </a:gridCol>
              </a:tblGrid>
              <a:tr h="907421">
                <a:tc>
                  <a:txBody>
                    <a:bodyPr/>
                    <a:lstStyle/>
                    <a:p>
                      <a:pPr marL="0" marR="0" lvl="0" indent="0" algn="ctr" rtl="0">
                        <a:lnSpc>
                          <a:spcPct val="100000"/>
                        </a:lnSpc>
                        <a:spcBef>
                          <a:spcPts val="0"/>
                        </a:spcBef>
                        <a:spcAft>
                          <a:spcPts val="0"/>
                        </a:spcAft>
                        <a:buSzPts val="1600"/>
                        <a:buFont typeface="Arial"/>
                        <a:buNone/>
                      </a:pPr>
                      <a:r>
                        <a:rPr lang="en-US" sz="2000" b="1" u="none" strike="noStrike" cap="none">
                          <a:solidFill>
                            <a:schemeClr val="lt1"/>
                          </a:solidFill>
                          <a:latin typeface="Nunito"/>
                          <a:cs typeface="Arial"/>
                        </a:rPr>
                        <a:t>Cost Reduction</a:t>
                      </a:r>
                      <a:endParaRPr sz="2000" b="1" u="none" strike="noStrike" cap="none">
                        <a:solidFill>
                          <a:schemeClr val="lt1"/>
                        </a:solidFill>
                        <a:latin typeface="Nunito"/>
                        <a:cs typeface="Arial"/>
                      </a:endParaRPr>
                    </a:p>
                  </a:txBody>
                  <a:tcPr marL="91475" marR="91475" marT="45725" marB="45725" anchor="ctr">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rgbClr val="7030A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b="1" u="none" strike="noStrike" cap="none">
                          <a:solidFill>
                            <a:schemeClr val="lt1"/>
                          </a:solidFill>
                          <a:latin typeface="Nunito"/>
                          <a:cs typeface="Arial"/>
                        </a:rPr>
                        <a:t>Continuous learning and Improvement</a:t>
                      </a:r>
                      <a:endParaRPr sz="2000" b="1" u="none" strike="noStrike" cap="none">
                        <a:solidFill>
                          <a:schemeClr val="lt1"/>
                        </a:solidFill>
                        <a:latin typeface="Nunito"/>
                        <a:cs typeface="Arial"/>
                      </a:endParaRPr>
                    </a:p>
                  </a:txBody>
                  <a:tcPr marL="91475" marR="91475" marT="45725" marB="45725" anchor="ctr">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rgbClr val="7030A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b="1" i="0" u="none" strike="noStrike" cap="none">
                          <a:solidFill>
                            <a:schemeClr val="lt1"/>
                          </a:solidFill>
                          <a:latin typeface="Nunito"/>
                          <a:cs typeface="Arial"/>
                        </a:rPr>
                        <a:t>Ethical privacy considerations </a:t>
                      </a:r>
                    </a:p>
                  </a:txBody>
                  <a:tcPr marL="91475" marR="91475" marT="45725" marB="45725" anchor="ctr">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rgbClr val="7030A0"/>
                    </a:solidFill>
                  </a:tcPr>
                </a:tc>
                <a:extLst>
                  <a:ext uri="{0D108BD9-81ED-4DB2-BD59-A6C34878D82A}">
                    <a16:rowId xmlns:a16="http://schemas.microsoft.com/office/drawing/2014/main" val="67778515"/>
                  </a:ext>
                </a:extLst>
              </a:tr>
            </a:tbl>
          </a:graphicData>
        </a:graphic>
      </p:graphicFrame>
      <p:graphicFrame>
        <p:nvGraphicFramePr>
          <p:cNvPr id="11" name="Table 10">
            <a:extLst>
              <a:ext uri="{FF2B5EF4-FFF2-40B4-BE49-F238E27FC236}">
                <a16:creationId xmlns:a16="http://schemas.microsoft.com/office/drawing/2014/main" id="{EB739097-0269-256E-B44C-B00EED8D8D82}"/>
              </a:ext>
            </a:extLst>
          </p:cNvPr>
          <p:cNvGraphicFramePr>
            <a:graphicFrameLocks noGrp="1"/>
          </p:cNvGraphicFramePr>
          <p:nvPr>
            <p:extLst>
              <p:ext uri="{D42A27DB-BD31-4B8C-83A1-F6EECF244321}">
                <p14:modId xmlns:p14="http://schemas.microsoft.com/office/powerpoint/2010/main" val="1068979427"/>
              </p:ext>
            </p:extLst>
          </p:nvPr>
        </p:nvGraphicFramePr>
        <p:xfrm>
          <a:off x="557258" y="4653477"/>
          <a:ext cx="11276025" cy="1702873"/>
        </p:xfrm>
        <a:graphic>
          <a:graphicData uri="http://schemas.openxmlformats.org/drawingml/2006/table">
            <a:tbl>
              <a:tblPr>
                <a:noFill/>
              </a:tblPr>
              <a:tblGrid>
                <a:gridCol w="3758675">
                  <a:extLst>
                    <a:ext uri="{9D8B030D-6E8A-4147-A177-3AD203B41FA5}">
                      <a16:colId xmlns:a16="http://schemas.microsoft.com/office/drawing/2014/main" val="2442717059"/>
                    </a:ext>
                  </a:extLst>
                </a:gridCol>
                <a:gridCol w="3758675">
                  <a:extLst>
                    <a:ext uri="{9D8B030D-6E8A-4147-A177-3AD203B41FA5}">
                      <a16:colId xmlns:a16="http://schemas.microsoft.com/office/drawing/2014/main" val="1449699010"/>
                    </a:ext>
                  </a:extLst>
                </a:gridCol>
                <a:gridCol w="3758675">
                  <a:extLst>
                    <a:ext uri="{9D8B030D-6E8A-4147-A177-3AD203B41FA5}">
                      <a16:colId xmlns:a16="http://schemas.microsoft.com/office/drawing/2014/main" val="2041332193"/>
                    </a:ext>
                  </a:extLst>
                </a:gridCol>
              </a:tblGrid>
              <a:tr h="1702873">
                <a:tc>
                  <a:txBody>
                    <a:bodyPr/>
                    <a:lstStyle/>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noProof="0">
                          <a:solidFill>
                            <a:srgbClr val="35403A"/>
                          </a:solidFill>
                          <a:latin typeface="Nunito"/>
                        </a:rPr>
                        <a:t>Faster incident response and resolution can significantly reduce the financial impact of cyber-attacks.</a:t>
                      </a:r>
                      <a:endParaRPr lang="en-US" sz="1200" b="0" i="0" u="none" strike="noStrike" cap="none" noProof="0">
                        <a:solidFill>
                          <a:srgbClr val="000000"/>
                        </a:solidFill>
                        <a:latin typeface="Nunito"/>
                      </a:endParaRPr>
                    </a:p>
                    <a:p>
                      <a:pPr marL="171450" marR="0" lvl="0" indent="-171450" algn="l">
                        <a:lnSpc>
                          <a:spcPct val="120000"/>
                        </a:lnSpc>
                        <a:spcBef>
                          <a:spcPts val="1000"/>
                        </a:spcBef>
                        <a:spcAft>
                          <a:spcPts val="0"/>
                        </a:spcAft>
                        <a:buFont typeface="Arial"/>
                        <a:buChar char="•"/>
                      </a:pPr>
                      <a:r>
                        <a:rPr lang="en-US" sz="1200" b="0" i="0" u="none" strike="noStrike" cap="none" noProof="0">
                          <a:solidFill>
                            <a:srgbClr val="35403A"/>
                          </a:solidFill>
                          <a:latin typeface="Nunito"/>
                        </a:rPr>
                        <a:t>AI-driven automation can also decrease the workload on cybersecurity analysts, allowing them to focus on more complex tasks.</a:t>
                      </a:r>
                      <a:endParaRPr sz="1200">
                        <a:latin typeface="Nunito"/>
                        <a:sym typeface="Arial"/>
                      </a:endParaRPr>
                    </a:p>
                  </a:txBody>
                  <a:tcPr marL="91475" marR="91475" marT="45725" marB="45725">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chemeClr val="lt1"/>
                    </a:solidFill>
                  </a:tcPr>
                </a:tc>
                <a:tc>
                  <a:txBody>
                    <a:bodyPr/>
                    <a:lstStyle/>
                    <a:p>
                      <a:pPr marL="285750" marR="0" lvl="0" indent="-285750" algn="l" rtl="0">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Generative AI systems can learn from each incident, improving their recommendations and responses over time.</a:t>
                      </a:r>
                      <a:endParaRPr lang="en-US" sz="1200" b="0" i="0" u="none" strike="noStrike" cap="none" noProof="0">
                        <a:solidFill>
                          <a:srgbClr val="000000"/>
                        </a:solidFill>
                        <a:latin typeface="Nunito"/>
                      </a:endParaRPr>
                    </a:p>
                    <a:p>
                      <a:pPr marL="285750" marR="0" lvl="0" indent="-285750" algn="l">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This leads to a continuously evolving cybersecurity posture that can adapt to the ever-changing threat landscape.</a:t>
                      </a:r>
                      <a:endParaRPr lang="en-US">
                        <a:latin typeface="Nunito"/>
                      </a:endParaRPr>
                    </a:p>
                  </a:txBody>
                  <a:tcPr marL="91475" marR="91475" marT="45725" marB="45725">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chemeClr val="lt1"/>
                    </a:solidFill>
                  </a:tcPr>
                </a:tc>
                <a:tc>
                  <a:txBody>
                    <a:bodyPr/>
                    <a:lstStyle/>
                    <a:p>
                      <a:pPr marL="285750" marR="0" lvl="0" indent="-285750" algn="l" rtl="0">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Implementing AI in cybersecurity must be done with consideration for ethical issues and privacy concerns.</a:t>
                      </a:r>
                      <a:endParaRPr lang="en-US" sz="1200" b="0" i="0" u="none" strike="noStrike" cap="none" noProof="0">
                        <a:solidFill>
                          <a:srgbClr val="000000"/>
                        </a:solidFill>
                        <a:latin typeface="Nunito"/>
                      </a:endParaRPr>
                    </a:p>
                    <a:p>
                      <a:pPr marL="285750" marR="0" lvl="0" indent="-285750" algn="l">
                        <a:lnSpc>
                          <a:spcPct val="120000"/>
                        </a:lnSpc>
                        <a:spcBef>
                          <a:spcPts val="1000"/>
                        </a:spcBef>
                        <a:spcAft>
                          <a:spcPts val="0"/>
                        </a:spcAft>
                        <a:buClr>
                          <a:srgbClr val="000000"/>
                        </a:buClr>
                        <a:buSzPct val="100000"/>
                        <a:buFont typeface="Arial" panose="020B0604020202020204" pitchFamily="34" charset="0"/>
                        <a:buChar char="•"/>
                      </a:pPr>
                      <a:r>
                        <a:rPr lang="en-US" sz="1200" b="0" i="0" u="none" strike="noStrike" cap="none" noProof="0">
                          <a:solidFill>
                            <a:srgbClr val="35403A"/>
                          </a:solidFill>
                          <a:latin typeface="Nunito"/>
                        </a:rPr>
                        <a:t>Ensuring that AI systems are transparent and accountable is crucial for maintaining trust and compliance.</a:t>
                      </a:r>
                      <a:endParaRPr lang="en-US" sz="1200">
                        <a:latin typeface="Nunito"/>
                      </a:endParaRPr>
                    </a:p>
                  </a:txBody>
                  <a:tcPr marL="91475" marR="91475" marT="45725" marB="45725">
                    <a:lnL w="19050" cap="flat" cmpd="sng" algn="ctr">
                      <a:solidFill>
                        <a:srgbClr val="6F7878"/>
                      </a:solidFill>
                      <a:prstDash val="solid"/>
                      <a:round/>
                      <a:headEnd type="none" w="med" len="med"/>
                      <a:tailEnd type="none" w="med" len="med"/>
                    </a:lnL>
                    <a:lnR w="19050" cap="flat" cmpd="sng" algn="ctr">
                      <a:solidFill>
                        <a:srgbClr val="6F7878"/>
                      </a:solidFill>
                      <a:prstDash val="solid"/>
                      <a:round/>
                      <a:headEnd type="none" w="med" len="med"/>
                      <a:tailEnd type="none" w="med" len="med"/>
                    </a:lnR>
                    <a:lnT w="19050" cap="flat" cmpd="sng" algn="ctr">
                      <a:solidFill>
                        <a:srgbClr val="6F7878"/>
                      </a:solidFill>
                      <a:prstDash val="solid"/>
                      <a:round/>
                      <a:headEnd type="none" w="med" len="med"/>
                      <a:tailEnd type="none" w="med" len="med"/>
                    </a:lnT>
                    <a:lnB w="19050" cap="flat" cmpd="sng" algn="ctr">
                      <a:solidFill>
                        <a:srgbClr val="6F7878"/>
                      </a:solidFill>
                      <a:prstDash val="solid"/>
                      <a:round/>
                      <a:headEnd type="none" w="med" len="med"/>
                      <a:tailEnd type="none" w="med" len="med"/>
                    </a:lnB>
                    <a:solidFill>
                      <a:schemeClr val="lt1"/>
                    </a:solidFill>
                  </a:tcPr>
                </a:tc>
                <a:extLst>
                  <a:ext uri="{0D108BD9-81ED-4DB2-BD59-A6C34878D82A}">
                    <a16:rowId xmlns:a16="http://schemas.microsoft.com/office/drawing/2014/main" val="11279271"/>
                  </a:ext>
                </a:extLst>
              </a:tr>
            </a:tbl>
          </a:graphicData>
        </a:graphic>
      </p:graphicFrame>
    </p:spTree>
    <p:extLst>
      <p:ext uri="{BB962C8B-B14F-4D97-AF65-F5344CB8AC3E}">
        <p14:creationId xmlns:p14="http://schemas.microsoft.com/office/powerpoint/2010/main" val="160623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D37F-BCCC-5D72-3DE8-4EA4751A01D2}"/>
              </a:ext>
            </a:extLst>
          </p:cNvPr>
          <p:cNvSpPr>
            <a:spLocks noGrp="1"/>
          </p:cNvSpPr>
          <p:nvPr>
            <p:ph type="title"/>
          </p:nvPr>
        </p:nvSpPr>
        <p:spPr>
          <a:xfrm>
            <a:off x="877824" y="293418"/>
            <a:ext cx="10449784" cy="613234"/>
          </a:xfrm>
        </p:spPr>
        <p:txBody>
          <a:bodyPr/>
          <a:lstStyle/>
          <a:p>
            <a:pPr algn="ctr"/>
            <a:r>
              <a:rPr lang="en-US" b="1">
                <a:latin typeface="Nunito" pitchFamily="2" charset="0"/>
              </a:rPr>
              <a:t>Thank You!</a:t>
            </a:r>
          </a:p>
        </p:txBody>
      </p:sp>
      <p:sp>
        <p:nvSpPr>
          <p:cNvPr id="3" name="Content Placeholder 2">
            <a:extLst>
              <a:ext uri="{FF2B5EF4-FFF2-40B4-BE49-F238E27FC236}">
                <a16:creationId xmlns:a16="http://schemas.microsoft.com/office/drawing/2014/main" id="{DD72510E-1C64-DCD7-3154-557D0DA30787}"/>
              </a:ext>
            </a:extLst>
          </p:cNvPr>
          <p:cNvSpPr>
            <a:spLocks noGrp="1"/>
          </p:cNvSpPr>
          <p:nvPr>
            <p:ph idx="1"/>
          </p:nvPr>
        </p:nvSpPr>
        <p:spPr>
          <a:xfrm>
            <a:off x="202019" y="906652"/>
            <a:ext cx="11749187" cy="5217702"/>
          </a:xfrm>
        </p:spPr>
        <p:txBody>
          <a:bodyPr>
            <a:normAutofit fontScale="85000" lnSpcReduction="20000"/>
          </a:bodyPr>
          <a:lstStyle/>
          <a:p>
            <a:pPr marL="0" indent="0" algn="ctr">
              <a:buNone/>
            </a:pPr>
            <a:r>
              <a:rPr lang="en-US" sz="2800" b="1">
                <a:latin typeface="Nunito" pitchFamily="2" charset="0"/>
              </a:rPr>
              <a:t>References</a:t>
            </a:r>
          </a:p>
          <a:p>
            <a:pPr marL="0" indent="0">
              <a:buNone/>
            </a:pPr>
            <a:r>
              <a:rPr lang="en-US" sz="1800" b="1">
                <a:latin typeface="Nunito" pitchFamily="2" charset="0"/>
              </a:rPr>
              <a:t>Background:</a:t>
            </a:r>
          </a:p>
          <a:p>
            <a:r>
              <a:rPr lang="en-US" sz="1800">
                <a:latin typeface="Nunito" pitchFamily="2" charset="0"/>
              </a:rPr>
              <a:t>Cyber-evolution: </a:t>
            </a:r>
            <a:r>
              <a:rPr lang="en-US" sz="1800">
                <a:latin typeface="Nunito" pitchFamily="2" charset="0"/>
                <a:hlinkClick r:id="rId2"/>
              </a:rPr>
              <a:t>https://www.researchgate.net/publication/374156044_Evolution_of_the_Cyber_Security_Threat_An_Overview_of_the_Scale_of_Cyber_Threat</a:t>
            </a:r>
            <a:endParaRPr lang="en-US" sz="1800">
              <a:latin typeface="Nunito" pitchFamily="2" charset="0"/>
            </a:endParaRPr>
          </a:p>
          <a:p>
            <a:r>
              <a:rPr lang="en-US" sz="1800">
                <a:latin typeface="Nunito" pitchFamily="2" charset="0"/>
              </a:rPr>
              <a:t>Threat D&amp;R to Intelligence: </a:t>
            </a:r>
            <a:r>
              <a:rPr lang="en-US" sz="1800">
                <a:latin typeface="Nunito" pitchFamily="2" charset="0"/>
                <a:hlinkClick r:id="rId3"/>
              </a:rPr>
              <a:t>https://blogs.idc.com/2023/08/24/evolving-from-threat-detection-and-response-to-threat-intelligence/</a:t>
            </a:r>
            <a:endParaRPr lang="en-US" sz="1800">
              <a:latin typeface="Nunito" pitchFamily="2" charset="0"/>
            </a:endParaRPr>
          </a:p>
          <a:p>
            <a:pPr marL="0" indent="0">
              <a:buNone/>
            </a:pPr>
            <a:r>
              <a:rPr lang="en-US" sz="1800" b="1">
                <a:latin typeface="Nunito" pitchFamily="2" charset="0"/>
              </a:rPr>
              <a:t>Problem Space:</a:t>
            </a:r>
          </a:p>
          <a:p>
            <a:r>
              <a:rPr lang="en-US" sz="1800">
                <a:latin typeface="Nunito" pitchFamily="2" charset="0"/>
              </a:rPr>
              <a:t>AI/ML in Security Automation: </a:t>
            </a:r>
            <a:r>
              <a:rPr lang="en-US" sz="1800">
                <a:latin typeface="Nunito" pitchFamily="2" charset="0"/>
                <a:hlinkClick r:id="rId4"/>
              </a:rPr>
              <a:t>https://www.techscience.com/iasc/v28n2/42057/html</a:t>
            </a:r>
            <a:endParaRPr lang="en-US" sz="1800">
              <a:latin typeface="Nunito" pitchFamily="2" charset="0"/>
            </a:endParaRPr>
          </a:p>
          <a:p>
            <a:r>
              <a:rPr lang="en-US" sz="1800">
                <a:latin typeface="Nunito" pitchFamily="2" charset="0"/>
              </a:rPr>
              <a:t>SIEM to SOAR: </a:t>
            </a:r>
            <a:r>
              <a:rPr lang="en-US" sz="1800">
                <a:latin typeface="Nunito" pitchFamily="2" charset="0"/>
                <a:hlinkClick r:id="rId5"/>
              </a:rPr>
              <a:t>https://correlatedsecurity.com/soar-critical-success-factors/</a:t>
            </a:r>
            <a:endParaRPr lang="en-US" sz="1800">
              <a:latin typeface="Nunito" pitchFamily="2" charset="0"/>
            </a:endParaRPr>
          </a:p>
          <a:p>
            <a:r>
              <a:rPr lang="en-US" sz="1800">
                <a:latin typeface="Nunito" pitchFamily="2" charset="0"/>
              </a:rPr>
              <a:t>Next-generation SIEM systems: </a:t>
            </a:r>
            <a:r>
              <a:rPr lang="en-US" sz="1800">
                <a:latin typeface="Nunito" pitchFamily="2" charset="0"/>
                <a:hlinkClick r:id="rId6"/>
              </a:rPr>
              <a:t>https://www.sans.org/media/vendor/evaluator-039-s-guide-nextgen-siem-38720.pdf</a:t>
            </a:r>
            <a:endParaRPr lang="en-US" sz="1800">
              <a:latin typeface="Nunito" pitchFamily="2" charset="0"/>
            </a:endParaRPr>
          </a:p>
          <a:p>
            <a:r>
              <a:rPr lang="en-US" sz="1800">
                <a:latin typeface="Nunito" pitchFamily="2" charset="0"/>
              </a:rPr>
              <a:t>MITRE attack framework: </a:t>
            </a:r>
            <a:r>
              <a:rPr lang="en-US" sz="1800">
                <a:latin typeface="Nunito" pitchFamily="2" charset="0"/>
                <a:hlinkClick r:id="rId7"/>
              </a:rPr>
              <a:t>https://www.recordedfuture.com/threat-intelligence-101/tools-and-technologies/mitre-attack-framework</a:t>
            </a:r>
            <a:endParaRPr lang="en-US" sz="1800">
              <a:latin typeface="Nunito" pitchFamily="2" charset="0"/>
            </a:endParaRPr>
          </a:p>
          <a:p>
            <a:pPr marL="0" indent="0">
              <a:buNone/>
            </a:pPr>
            <a:r>
              <a:rPr lang="en-US" sz="1800" b="1">
                <a:latin typeface="Nunito" pitchFamily="2" charset="0"/>
              </a:rPr>
              <a:t>Case Studies:</a:t>
            </a:r>
          </a:p>
          <a:p>
            <a:r>
              <a:rPr lang="en-US" sz="1800">
                <a:latin typeface="Nunito" pitchFamily="2" charset="0"/>
              </a:rPr>
              <a:t>Microsoft Sentinel: </a:t>
            </a:r>
            <a:r>
              <a:rPr lang="en-US" sz="1800">
                <a:latin typeface="Nunito" pitchFamily="2" charset="0"/>
                <a:hlinkClick r:id="rId8"/>
              </a:rPr>
              <a:t>https://learn.microsoft.com/en-us/azure/sentinel/</a:t>
            </a:r>
            <a:endParaRPr lang="en-US" sz="1800">
              <a:latin typeface="Nunito" pitchFamily="2" charset="0"/>
            </a:endParaRPr>
          </a:p>
          <a:p>
            <a:r>
              <a:rPr lang="en-US" sz="1800">
                <a:latin typeface="Nunito" pitchFamily="2" charset="0"/>
              </a:rPr>
              <a:t>Splunk Mission Control: </a:t>
            </a:r>
            <a:r>
              <a:rPr lang="en-US" sz="1800">
                <a:latin typeface="Nunito" pitchFamily="2" charset="0"/>
                <a:hlinkClick r:id="rId9"/>
              </a:rPr>
              <a:t>https://www.splunk.com/en_us/products/mission-control.html</a:t>
            </a:r>
            <a:endParaRPr lang="en-US" sz="1800">
              <a:latin typeface="Nunito" pitchFamily="2" charset="0"/>
            </a:endParaRPr>
          </a:p>
          <a:p>
            <a:r>
              <a:rPr lang="en-US" sz="1800" err="1">
                <a:latin typeface="Nunito" pitchFamily="2" charset="0"/>
              </a:rPr>
              <a:t>Cyware</a:t>
            </a:r>
            <a:r>
              <a:rPr lang="en-US" sz="1800">
                <a:latin typeface="Nunito" pitchFamily="2" charset="0"/>
              </a:rPr>
              <a:t> Platform: </a:t>
            </a:r>
            <a:r>
              <a:rPr lang="en-US" sz="1800">
                <a:latin typeface="Nunito" pitchFamily="2" charset="0"/>
                <a:hlinkClick r:id="rId10"/>
              </a:rPr>
              <a:t>https://cyware.com/products/incident-analysis-threat-response-platform</a:t>
            </a:r>
            <a:endParaRPr lang="en-US" sz="1800">
              <a:latin typeface="Nunito" pitchFamily="2" charset="0"/>
            </a:endParaRPr>
          </a:p>
          <a:p>
            <a:endParaRPr lang="en-US" sz="1800" b="1">
              <a:latin typeface="Nunito" pitchFamily="2" charset="0"/>
            </a:endParaRPr>
          </a:p>
          <a:p>
            <a:endParaRPr lang="en-US" sz="2400" b="1">
              <a:latin typeface="Nunito" pitchFamily="2" charset="0"/>
            </a:endParaRPr>
          </a:p>
        </p:txBody>
      </p:sp>
      <p:sp>
        <p:nvSpPr>
          <p:cNvPr id="6" name="Slide Number Placeholder 5">
            <a:extLst>
              <a:ext uri="{FF2B5EF4-FFF2-40B4-BE49-F238E27FC236}">
                <a16:creationId xmlns:a16="http://schemas.microsoft.com/office/drawing/2014/main" id="{20EB0D11-AB86-3DBF-C004-3462E69BAE3A}"/>
              </a:ext>
            </a:extLst>
          </p:cNvPr>
          <p:cNvSpPr>
            <a:spLocks noGrp="1"/>
          </p:cNvSpPr>
          <p:nvPr>
            <p:ph type="sldNum" sz="quarter" idx="12"/>
          </p:nvPr>
        </p:nvSpPr>
        <p:spPr/>
        <p:txBody>
          <a:bodyPr/>
          <a:lstStyle/>
          <a:p>
            <a:fld id="{C68AC1EC-23E2-4F0E-A5A4-674EC8DB954E}" type="slidenum">
              <a:rPr lang="en-US" smtClean="0"/>
              <a:t>11</a:t>
            </a:fld>
            <a:endParaRPr lang="en-US"/>
          </a:p>
        </p:txBody>
      </p:sp>
    </p:spTree>
    <p:extLst>
      <p:ext uri="{BB962C8B-B14F-4D97-AF65-F5344CB8AC3E}">
        <p14:creationId xmlns:p14="http://schemas.microsoft.com/office/powerpoint/2010/main" val="3974481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8B94-BCB1-B10B-6303-24C90FB517D9}"/>
              </a:ext>
            </a:extLst>
          </p:cNvPr>
          <p:cNvSpPr>
            <a:spLocks noGrp="1"/>
          </p:cNvSpPr>
          <p:nvPr>
            <p:ph type="title"/>
          </p:nvPr>
        </p:nvSpPr>
        <p:spPr>
          <a:xfrm>
            <a:off x="659035" y="172430"/>
            <a:ext cx="11175002" cy="597259"/>
          </a:xfrm>
        </p:spPr>
        <p:txBody>
          <a:bodyPr/>
          <a:lstStyle/>
          <a:p>
            <a:pPr algn="ctr"/>
            <a:r>
              <a:rPr lang="en-US" b="1">
                <a:latin typeface="Nunito" pitchFamily="2" charset="0"/>
              </a:rPr>
              <a:t>Background and Motivation</a:t>
            </a:r>
          </a:p>
        </p:txBody>
      </p:sp>
      <p:sp>
        <p:nvSpPr>
          <p:cNvPr id="9" name="Text Placeholder 8">
            <a:extLst>
              <a:ext uri="{FF2B5EF4-FFF2-40B4-BE49-F238E27FC236}">
                <a16:creationId xmlns:a16="http://schemas.microsoft.com/office/drawing/2014/main" id="{8B4396F7-E6CD-7D1F-2734-B5E2D8A2182E}"/>
              </a:ext>
            </a:extLst>
          </p:cNvPr>
          <p:cNvSpPr>
            <a:spLocks noGrp="1"/>
          </p:cNvSpPr>
          <p:nvPr>
            <p:ph type="body" sz="half" idx="2"/>
          </p:nvPr>
        </p:nvSpPr>
        <p:spPr>
          <a:xfrm>
            <a:off x="131355" y="3716370"/>
            <a:ext cx="3489669" cy="2145496"/>
          </a:xfrm>
          <a:ln w="19050">
            <a:solidFill>
              <a:schemeClr val="tx1"/>
            </a:solidFill>
          </a:ln>
        </p:spPr>
        <p:txBody>
          <a:bodyPr>
            <a:normAutofit fontScale="92500" lnSpcReduction="10000"/>
          </a:bodyPr>
          <a:lstStyle/>
          <a:p>
            <a:pPr marL="285750" indent="-285750">
              <a:buFont typeface="Arial" panose="020B0604020202020204" pitchFamily="34" charset="0"/>
              <a:buChar char="•"/>
            </a:pPr>
            <a:endParaRPr lang="en-US" sz="1800" b="1">
              <a:latin typeface="Nunito" pitchFamily="2" charset="0"/>
            </a:endParaRPr>
          </a:p>
          <a:p>
            <a:pPr marL="285750" indent="-285750">
              <a:buFont typeface="Arial" panose="020B0604020202020204" pitchFamily="34" charset="0"/>
              <a:buChar char="•"/>
            </a:pPr>
            <a:r>
              <a:rPr lang="en-US" sz="1800" b="1">
                <a:latin typeface="Nunito" pitchFamily="2" charset="0"/>
              </a:rPr>
              <a:t>Cyber Threat Overview</a:t>
            </a:r>
          </a:p>
          <a:p>
            <a:pPr marL="285750" indent="-285750">
              <a:buFont typeface="Arial" panose="020B0604020202020204" pitchFamily="34" charset="0"/>
              <a:buChar char="•"/>
            </a:pPr>
            <a:r>
              <a:rPr lang="en-US" sz="1800" b="1">
                <a:latin typeface="Nunito" pitchFamily="2" charset="0"/>
              </a:rPr>
              <a:t>Evolving Threat Landscape</a:t>
            </a:r>
          </a:p>
          <a:p>
            <a:pPr marL="285750" indent="-285750">
              <a:buFont typeface="Arial" panose="020B0604020202020204" pitchFamily="34" charset="0"/>
              <a:buChar char="•"/>
            </a:pPr>
            <a:r>
              <a:rPr lang="en-US" sz="1800" b="1">
                <a:latin typeface="Nunito" pitchFamily="2" charset="0"/>
              </a:rPr>
              <a:t>Technology Advancement</a:t>
            </a:r>
          </a:p>
          <a:p>
            <a:pPr marL="285750" indent="-285750">
              <a:buFont typeface="Arial" panose="020B0604020202020204" pitchFamily="34" charset="0"/>
              <a:buChar char="•"/>
            </a:pPr>
            <a:r>
              <a:rPr lang="en-US" sz="1800" b="1">
                <a:latin typeface="Nunito" pitchFamily="2" charset="0"/>
              </a:rPr>
              <a:t>Unification of technologies</a:t>
            </a:r>
          </a:p>
          <a:p>
            <a:pPr marL="285750" indent="-285750">
              <a:buFont typeface="Arial" panose="020B0604020202020204" pitchFamily="34" charset="0"/>
              <a:buChar char="•"/>
            </a:pPr>
            <a:endParaRPr lang="en-US" sz="1800" b="1">
              <a:latin typeface="Nunito" pitchFamily="2" charset="0"/>
            </a:endParaRPr>
          </a:p>
        </p:txBody>
      </p:sp>
      <p:sp>
        <p:nvSpPr>
          <p:cNvPr id="7" name="Slide Number Placeholder 6">
            <a:extLst>
              <a:ext uri="{FF2B5EF4-FFF2-40B4-BE49-F238E27FC236}">
                <a16:creationId xmlns:a16="http://schemas.microsoft.com/office/drawing/2014/main" id="{8EE84DD7-9319-DE5C-3C22-91E0BAB496EA}"/>
              </a:ext>
            </a:extLst>
          </p:cNvPr>
          <p:cNvSpPr>
            <a:spLocks noGrp="1"/>
          </p:cNvSpPr>
          <p:nvPr>
            <p:ph type="sldNum" sz="quarter" idx="12"/>
          </p:nvPr>
        </p:nvSpPr>
        <p:spPr/>
        <p:txBody>
          <a:bodyPr/>
          <a:lstStyle/>
          <a:p>
            <a:fld id="{C68AC1EC-23E2-4F0E-A5A4-674EC8DB954E}" type="slidenum">
              <a:rPr lang="en-US" smtClean="0"/>
              <a:t>2</a:t>
            </a:fld>
            <a:endParaRPr lang="en-US"/>
          </a:p>
        </p:txBody>
      </p:sp>
      <p:pic>
        <p:nvPicPr>
          <p:cNvPr id="4098" name="Picture 2" descr="Reproduced from the 2014 Deloitte-NASCIO Cybersecurity Study &quot;State governments at risk: Time to move forward&quot;">
            <a:extLst>
              <a:ext uri="{FF2B5EF4-FFF2-40B4-BE49-F238E27FC236}">
                <a16:creationId xmlns:a16="http://schemas.microsoft.com/office/drawing/2014/main" id="{EAB9FB6B-D3D0-D107-F37C-BDA61D2D2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04" r="12059"/>
          <a:stretch/>
        </p:blipFill>
        <p:spPr bwMode="auto">
          <a:xfrm>
            <a:off x="4006090" y="1016728"/>
            <a:ext cx="8054554" cy="482454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descr="8 common cyber attacks">
            <a:extLst>
              <a:ext uri="{FF2B5EF4-FFF2-40B4-BE49-F238E27FC236}">
                <a16:creationId xmlns:a16="http://schemas.microsoft.com/office/drawing/2014/main" id="{4F5EAEA5-98CD-A4E3-1F1B-4F28BDBCC2C2}"/>
              </a:ext>
            </a:extLst>
          </p:cNvPr>
          <p:cNvPicPr>
            <a:picLocks noChangeAspect="1"/>
          </p:cNvPicPr>
          <p:nvPr/>
        </p:nvPicPr>
        <p:blipFill>
          <a:blip r:embed="rId4"/>
          <a:stretch>
            <a:fillRect/>
          </a:stretch>
        </p:blipFill>
        <p:spPr>
          <a:xfrm>
            <a:off x="131356" y="996134"/>
            <a:ext cx="3489668" cy="2547188"/>
          </a:xfrm>
          <a:prstGeom prst="rect">
            <a:avLst/>
          </a:prstGeom>
          <a:ln w="19050">
            <a:solidFill>
              <a:schemeClr val="tx1"/>
            </a:solidFill>
          </a:ln>
        </p:spPr>
      </p:pic>
    </p:spTree>
    <p:extLst>
      <p:ext uri="{BB962C8B-B14F-4D97-AF65-F5344CB8AC3E}">
        <p14:creationId xmlns:p14="http://schemas.microsoft.com/office/powerpoint/2010/main" val="75134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D5F7-22F4-7598-F8E9-3C7E8FBBDC78}"/>
              </a:ext>
            </a:extLst>
          </p:cNvPr>
          <p:cNvSpPr>
            <a:spLocks noGrp="1"/>
          </p:cNvSpPr>
          <p:nvPr>
            <p:ph type="title"/>
          </p:nvPr>
        </p:nvSpPr>
        <p:spPr>
          <a:xfrm>
            <a:off x="428081" y="174985"/>
            <a:ext cx="11763919" cy="590560"/>
          </a:xfrm>
        </p:spPr>
        <p:txBody>
          <a:bodyPr>
            <a:normAutofit fontScale="90000"/>
          </a:bodyPr>
          <a:lstStyle/>
          <a:p>
            <a:r>
              <a:rPr lang="en-US" sz="2600" b="1">
                <a:latin typeface="Nunito" pitchFamily="2" charset="0"/>
              </a:rPr>
              <a:t>THREAT </a:t>
            </a:r>
            <a:r>
              <a:rPr lang="en-US" sz="2600" b="1" i="1">
                <a:latin typeface="Nunito" pitchFamily="2" charset="0"/>
              </a:rPr>
              <a:t>DETECTION-ANALYSIS-RESPONSE</a:t>
            </a:r>
            <a:r>
              <a:rPr lang="en-US" sz="2600" b="1">
                <a:latin typeface="Nunito" pitchFamily="2" charset="0"/>
              </a:rPr>
              <a:t> PROCESS (PROBLEM SPACE)</a:t>
            </a:r>
            <a:endParaRPr lang="en-US" sz="2600"/>
          </a:p>
        </p:txBody>
      </p:sp>
      <p:sp>
        <p:nvSpPr>
          <p:cNvPr id="6" name="Slide Number Placeholder 5">
            <a:extLst>
              <a:ext uri="{FF2B5EF4-FFF2-40B4-BE49-F238E27FC236}">
                <a16:creationId xmlns:a16="http://schemas.microsoft.com/office/drawing/2014/main" id="{236C0DAB-C24B-676C-C8FE-5B39F584292D}"/>
              </a:ext>
            </a:extLst>
          </p:cNvPr>
          <p:cNvSpPr>
            <a:spLocks noGrp="1"/>
          </p:cNvSpPr>
          <p:nvPr>
            <p:ph type="sldNum" sz="quarter" idx="12"/>
          </p:nvPr>
        </p:nvSpPr>
        <p:spPr/>
        <p:txBody>
          <a:bodyPr/>
          <a:lstStyle/>
          <a:p>
            <a:fld id="{C68AC1EC-23E2-4F0E-A5A4-674EC8DB954E}" type="slidenum">
              <a:rPr lang="en-US" smtClean="0"/>
              <a:t>3</a:t>
            </a:fld>
            <a:endParaRPr lang="en-US"/>
          </a:p>
        </p:txBody>
      </p:sp>
      <p:pic>
        <p:nvPicPr>
          <p:cNvPr id="11" name="Content Placeholder 10">
            <a:extLst>
              <a:ext uri="{FF2B5EF4-FFF2-40B4-BE49-F238E27FC236}">
                <a16:creationId xmlns:a16="http://schemas.microsoft.com/office/drawing/2014/main" id="{BEDD5A2F-B8CE-77DC-35B0-C29932239A93}"/>
              </a:ext>
            </a:extLst>
          </p:cNvPr>
          <p:cNvPicPr>
            <a:picLocks noChangeAspect="1"/>
          </p:cNvPicPr>
          <p:nvPr/>
        </p:nvPicPr>
        <p:blipFill>
          <a:blip r:embed="rId2"/>
          <a:stretch>
            <a:fillRect/>
          </a:stretch>
        </p:blipFill>
        <p:spPr>
          <a:xfrm>
            <a:off x="7830393" y="1073253"/>
            <a:ext cx="4120813" cy="5283097"/>
          </a:xfrm>
          <a:prstGeom prst="rect">
            <a:avLst/>
          </a:prstGeom>
          <a:noFill/>
        </p:spPr>
      </p:pic>
      <p:pic>
        <p:nvPicPr>
          <p:cNvPr id="4" name="Content Placeholder 6" descr="A diagram of a fire alarm&#10;&#10;Description automatically generated">
            <a:extLst>
              <a:ext uri="{FF2B5EF4-FFF2-40B4-BE49-F238E27FC236}">
                <a16:creationId xmlns:a16="http://schemas.microsoft.com/office/drawing/2014/main" id="{E6119D95-9267-A975-3FB3-5D687540C67E}"/>
              </a:ext>
            </a:extLst>
          </p:cNvPr>
          <p:cNvPicPr>
            <a:picLocks noChangeAspect="1"/>
          </p:cNvPicPr>
          <p:nvPr/>
        </p:nvPicPr>
        <p:blipFill rotWithShape="1">
          <a:blip r:embed="rId3"/>
          <a:srcRect b="8572"/>
          <a:stretch/>
        </p:blipFill>
        <p:spPr>
          <a:xfrm>
            <a:off x="131261" y="1289158"/>
            <a:ext cx="7480581" cy="4920255"/>
          </a:xfrm>
          <a:prstGeom prst="rect">
            <a:avLst/>
          </a:prstGeom>
        </p:spPr>
      </p:pic>
      <p:sp>
        <p:nvSpPr>
          <p:cNvPr id="9" name="Arrow: Right 8">
            <a:extLst>
              <a:ext uri="{FF2B5EF4-FFF2-40B4-BE49-F238E27FC236}">
                <a16:creationId xmlns:a16="http://schemas.microsoft.com/office/drawing/2014/main" id="{0C0B2EF5-1889-9E52-64EE-D2D28EC9FD03}"/>
              </a:ext>
            </a:extLst>
          </p:cNvPr>
          <p:cNvSpPr/>
          <p:nvPr/>
        </p:nvSpPr>
        <p:spPr>
          <a:xfrm>
            <a:off x="6889899" y="3242930"/>
            <a:ext cx="1233376" cy="489098"/>
          </a:xfrm>
          <a:prstGeom prst="rightArrow">
            <a:avLst/>
          </a:prstGeom>
          <a:solidFill>
            <a:srgbClr val="00F00C"/>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27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C8A0631-0712-C94E-3899-BD2C50AF1DE3}"/>
              </a:ext>
            </a:extLst>
          </p:cNvPr>
          <p:cNvSpPr>
            <a:spLocks noGrp="1"/>
          </p:cNvSpPr>
          <p:nvPr>
            <p:ph type="title"/>
          </p:nvPr>
        </p:nvSpPr>
        <p:spPr>
          <a:xfrm>
            <a:off x="275423" y="32031"/>
            <a:ext cx="11775598" cy="781922"/>
          </a:xfrm>
        </p:spPr>
        <p:txBody>
          <a:bodyPr>
            <a:normAutofit fontScale="90000"/>
          </a:bodyPr>
          <a:lstStyle/>
          <a:p>
            <a:r>
              <a:rPr lang="en-US" b="1">
                <a:latin typeface="Nunito" pitchFamily="2" charset="0"/>
              </a:rPr>
              <a:t>CURRENT STATE OF THREAT INTELLIGENCE (PROB. SPACE)</a:t>
            </a:r>
          </a:p>
        </p:txBody>
      </p:sp>
      <p:pic>
        <p:nvPicPr>
          <p:cNvPr id="13" name="Content Placeholder 12">
            <a:extLst>
              <a:ext uri="{FF2B5EF4-FFF2-40B4-BE49-F238E27FC236}">
                <a16:creationId xmlns:a16="http://schemas.microsoft.com/office/drawing/2014/main" id="{01F6B9DA-35D8-3FF5-E67C-CDABCB619960}"/>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850" y="924642"/>
            <a:ext cx="8612300" cy="5933358"/>
          </a:xfrm>
        </p:spPr>
      </p:pic>
      <p:sp>
        <p:nvSpPr>
          <p:cNvPr id="9" name="Slide Number Placeholder 8">
            <a:extLst>
              <a:ext uri="{FF2B5EF4-FFF2-40B4-BE49-F238E27FC236}">
                <a16:creationId xmlns:a16="http://schemas.microsoft.com/office/drawing/2014/main" id="{6358F23A-F709-A63F-0EDC-2BDE4705D65C}"/>
              </a:ext>
            </a:extLst>
          </p:cNvPr>
          <p:cNvSpPr>
            <a:spLocks noGrp="1"/>
          </p:cNvSpPr>
          <p:nvPr>
            <p:ph type="sldNum" sz="quarter" idx="12"/>
          </p:nvPr>
        </p:nvSpPr>
        <p:spPr/>
        <p:txBody>
          <a:bodyPr anchor="ctr">
            <a:normAutofit/>
          </a:bodyPr>
          <a:lstStyle/>
          <a:p>
            <a:pPr>
              <a:spcAft>
                <a:spcPts val="600"/>
              </a:spcAft>
            </a:pPr>
            <a:fld id="{C68AC1EC-23E2-4F0E-A5A4-674EC8DB954E}" type="slidenum">
              <a:rPr lang="en-US" smtClean="0"/>
              <a:pPr>
                <a:spcAft>
                  <a:spcPts val="600"/>
                </a:spcAft>
              </a:pPr>
              <a:t>4</a:t>
            </a:fld>
            <a:endParaRPr lang="en-US"/>
          </a:p>
        </p:txBody>
      </p:sp>
      <p:sp>
        <p:nvSpPr>
          <p:cNvPr id="21" name="Rectangle 20">
            <a:extLst>
              <a:ext uri="{FF2B5EF4-FFF2-40B4-BE49-F238E27FC236}">
                <a16:creationId xmlns:a16="http://schemas.microsoft.com/office/drawing/2014/main" id="{9FB8CB0B-6E0C-E957-514D-08FE5A15838D}"/>
              </a:ext>
            </a:extLst>
          </p:cNvPr>
          <p:cNvSpPr/>
          <p:nvPr/>
        </p:nvSpPr>
        <p:spPr>
          <a:xfrm>
            <a:off x="4449055" y="4280007"/>
            <a:ext cx="4648841" cy="929768"/>
          </a:xfrm>
          <a:prstGeom prst="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C66AE035-F6AF-F72B-428B-E4314B006B0C}"/>
                  </a:ext>
                </a:extLst>
              </p14:cNvPr>
              <p14:cNvContentPartPr/>
              <p14:nvPr/>
            </p14:nvContentPartPr>
            <p14:xfrm>
              <a:off x="9083426" y="4277670"/>
              <a:ext cx="1855080" cy="454680"/>
            </p14:xfrm>
          </p:contentPart>
        </mc:Choice>
        <mc:Fallback xmlns="">
          <p:pic>
            <p:nvPicPr>
              <p:cNvPr id="32" name="Ink 31">
                <a:extLst>
                  <a:ext uri="{FF2B5EF4-FFF2-40B4-BE49-F238E27FC236}">
                    <a16:creationId xmlns:a16="http://schemas.microsoft.com/office/drawing/2014/main" id="{C66AE035-F6AF-F72B-428B-E4314B006B0C}"/>
                  </a:ext>
                </a:extLst>
              </p:cNvPr>
              <p:cNvPicPr/>
              <p:nvPr/>
            </p:nvPicPr>
            <p:blipFill>
              <a:blip r:embed="rId6"/>
              <a:stretch>
                <a:fillRect/>
              </a:stretch>
            </p:blipFill>
            <p:spPr>
              <a:xfrm>
                <a:off x="9065426" y="4259670"/>
                <a:ext cx="18907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B91071C5-22D2-5EDE-4C12-8442EC69D4EA}"/>
                  </a:ext>
                </a:extLst>
              </p14:cNvPr>
              <p14:cNvContentPartPr/>
              <p14:nvPr/>
            </p14:nvContentPartPr>
            <p14:xfrm>
              <a:off x="9108626" y="4499070"/>
              <a:ext cx="162720" cy="263520"/>
            </p14:xfrm>
          </p:contentPart>
        </mc:Choice>
        <mc:Fallback xmlns="">
          <p:pic>
            <p:nvPicPr>
              <p:cNvPr id="35" name="Ink 34">
                <a:extLst>
                  <a:ext uri="{FF2B5EF4-FFF2-40B4-BE49-F238E27FC236}">
                    <a16:creationId xmlns:a16="http://schemas.microsoft.com/office/drawing/2014/main" id="{B91071C5-22D2-5EDE-4C12-8442EC69D4EA}"/>
                  </a:ext>
                </a:extLst>
              </p:cNvPr>
              <p:cNvPicPr/>
              <p:nvPr/>
            </p:nvPicPr>
            <p:blipFill>
              <a:blip r:embed="rId8"/>
              <a:stretch>
                <a:fillRect/>
              </a:stretch>
            </p:blipFill>
            <p:spPr>
              <a:xfrm>
                <a:off x="9090626" y="4481095"/>
                <a:ext cx="198360" cy="299111"/>
              </a:xfrm>
              <a:prstGeom prst="rect">
                <a:avLst/>
              </a:prstGeom>
            </p:spPr>
          </p:pic>
        </mc:Fallback>
      </mc:AlternateContent>
      <p:grpSp>
        <p:nvGrpSpPr>
          <p:cNvPr id="54" name="Group 53">
            <a:extLst>
              <a:ext uri="{FF2B5EF4-FFF2-40B4-BE49-F238E27FC236}">
                <a16:creationId xmlns:a16="http://schemas.microsoft.com/office/drawing/2014/main" id="{E29CC0AA-E629-E6BE-F210-EAA702B8E8D0}"/>
              </a:ext>
            </a:extLst>
          </p:cNvPr>
          <p:cNvGrpSpPr/>
          <p:nvPr/>
        </p:nvGrpSpPr>
        <p:grpSpPr>
          <a:xfrm>
            <a:off x="10311556" y="4496571"/>
            <a:ext cx="1503720" cy="376920"/>
            <a:chOff x="10311556" y="4496571"/>
            <a:chExt cx="1503720" cy="376920"/>
          </a:xfrm>
        </p:grpSpPr>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78B97121-4A70-2990-9DF9-404F51497A74}"/>
                    </a:ext>
                  </a:extLst>
                </p14:cNvPr>
                <p14:cNvContentPartPr/>
                <p14:nvPr/>
              </p14:nvContentPartPr>
              <p14:xfrm>
                <a:off x="10311556" y="4630851"/>
                <a:ext cx="136080" cy="163080"/>
              </p14:xfrm>
            </p:contentPart>
          </mc:Choice>
          <mc:Fallback xmlns="">
            <p:pic>
              <p:nvPicPr>
                <p:cNvPr id="42" name="Ink 41">
                  <a:extLst>
                    <a:ext uri="{FF2B5EF4-FFF2-40B4-BE49-F238E27FC236}">
                      <a16:creationId xmlns:a16="http://schemas.microsoft.com/office/drawing/2014/main" id="{78B97121-4A70-2990-9DF9-404F51497A74}"/>
                    </a:ext>
                  </a:extLst>
                </p:cNvPr>
                <p:cNvPicPr/>
                <p:nvPr/>
              </p:nvPicPr>
              <p:blipFill>
                <a:blip r:embed="rId10"/>
                <a:stretch>
                  <a:fillRect/>
                </a:stretch>
              </p:blipFill>
              <p:spPr>
                <a:xfrm>
                  <a:off x="10293556" y="4612851"/>
                  <a:ext cx="1717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022B4D94-C619-7525-A781-CDF66BA0A29D}"/>
                    </a:ext>
                  </a:extLst>
                </p14:cNvPr>
                <p14:cNvContentPartPr/>
                <p14:nvPr/>
              </p14:nvContentPartPr>
              <p14:xfrm>
                <a:off x="10500556" y="4637331"/>
                <a:ext cx="82080" cy="236160"/>
              </p14:xfrm>
            </p:contentPart>
          </mc:Choice>
          <mc:Fallback xmlns="">
            <p:pic>
              <p:nvPicPr>
                <p:cNvPr id="43" name="Ink 42">
                  <a:extLst>
                    <a:ext uri="{FF2B5EF4-FFF2-40B4-BE49-F238E27FC236}">
                      <a16:creationId xmlns:a16="http://schemas.microsoft.com/office/drawing/2014/main" id="{022B4D94-C619-7525-A781-CDF66BA0A29D}"/>
                    </a:ext>
                  </a:extLst>
                </p:cNvPr>
                <p:cNvPicPr/>
                <p:nvPr/>
              </p:nvPicPr>
              <p:blipFill>
                <a:blip r:embed="rId12"/>
                <a:stretch>
                  <a:fillRect/>
                </a:stretch>
              </p:blipFill>
              <p:spPr>
                <a:xfrm>
                  <a:off x="10482556" y="4619331"/>
                  <a:ext cx="1177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BFE6A51B-B712-7D77-967D-0434FE414540}"/>
                    </a:ext>
                  </a:extLst>
                </p14:cNvPr>
                <p14:cNvContentPartPr/>
                <p14:nvPr/>
              </p14:nvContentPartPr>
              <p14:xfrm>
                <a:off x="10631236" y="4653891"/>
                <a:ext cx="80640" cy="192240"/>
              </p14:xfrm>
            </p:contentPart>
          </mc:Choice>
          <mc:Fallback xmlns="">
            <p:pic>
              <p:nvPicPr>
                <p:cNvPr id="44" name="Ink 43">
                  <a:extLst>
                    <a:ext uri="{FF2B5EF4-FFF2-40B4-BE49-F238E27FC236}">
                      <a16:creationId xmlns:a16="http://schemas.microsoft.com/office/drawing/2014/main" id="{BFE6A51B-B712-7D77-967D-0434FE414540}"/>
                    </a:ext>
                  </a:extLst>
                </p:cNvPr>
                <p:cNvPicPr/>
                <p:nvPr/>
              </p:nvPicPr>
              <p:blipFill>
                <a:blip r:embed="rId14"/>
                <a:stretch>
                  <a:fillRect/>
                </a:stretch>
              </p:blipFill>
              <p:spPr>
                <a:xfrm>
                  <a:off x="10613236" y="4635925"/>
                  <a:ext cx="11628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5ADBA31A-96D1-5725-5638-1CCC7CB6DBE3}"/>
                    </a:ext>
                  </a:extLst>
                </p14:cNvPr>
                <p14:cNvContentPartPr/>
                <p14:nvPr/>
              </p14:nvContentPartPr>
              <p14:xfrm>
                <a:off x="10741756" y="4649931"/>
                <a:ext cx="88200" cy="126000"/>
              </p14:xfrm>
            </p:contentPart>
          </mc:Choice>
          <mc:Fallback xmlns="">
            <p:pic>
              <p:nvPicPr>
                <p:cNvPr id="45" name="Ink 44">
                  <a:extLst>
                    <a:ext uri="{FF2B5EF4-FFF2-40B4-BE49-F238E27FC236}">
                      <a16:creationId xmlns:a16="http://schemas.microsoft.com/office/drawing/2014/main" id="{5ADBA31A-96D1-5725-5638-1CCC7CB6DBE3}"/>
                    </a:ext>
                  </a:extLst>
                </p:cNvPr>
                <p:cNvPicPr/>
                <p:nvPr/>
              </p:nvPicPr>
              <p:blipFill>
                <a:blip r:embed="rId16"/>
                <a:stretch>
                  <a:fillRect/>
                </a:stretch>
              </p:blipFill>
              <p:spPr>
                <a:xfrm>
                  <a:off x="10723682" y="4631931"/>
                  <a:ext cx="123986"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274E1171-2970-4ABC-75B0-F46DEFB33098}"/>
                    </a:ext>
                  </a:extLst>
                </p14:cNvPr>
                <p14:cNvContentPartPr/>
                <p14:nvPr/>
              </p14:nvContentPartPr>
              <p14:xfrm>
                <a:off x="10874596" y="4621491"/>
                <a:ext cx="100080" cy="119880"/>
              </p14:xfrm>
            </p:contentPart>
          </mc:Choice>
          <mc:Fallback xmlns="">
            <p:pic>
              <p:nvPicPr>
                <p:cNvPr id="46" name="Ink 45">
                  <a:extLst>
                    <a:ext uri="{FF2B5EF4-FFF2-40B4-BE49-F238E27FC236}">
                      <a16:creationId xmlns:a16="http://schemas.microsoft.com/office/drawing/2014/main" id="{274E1171-2970-4ABC-75B0-F46DEFB33098}"/>
                    </a:ext>
                  </a:extLst>
                </p:cNvPr>
                <p:cNvPicPr/>
                <p:nvPr/>
              </p:nvPicPr>
              <p:blipFill>
                <a:blip r:embed="rId18"/>
                <a:stretch>
                  <a:fillRect/>
                </a:stretch>
              </p:blipFill>
              <p:spPr>
                <a:xfrm>
                  <a:off x="10856596" y="4603491"/>
                  <a:ext cx="135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069B8BE9-41D1-45AC-8C28-2B599FBB2796}"/>
                    </a:ext>
                  </a:extLst>
                </p14:cNvPr>
                <p14:cNvContentPartPr/>
                <p14:nvPr/>
              </p14:nvContentPartPr>
              <p14:xfrm>
                <a:off x="11022916" y="4576851"/>
                <a:ext cx="76320" cy="162360"/>
              </p14:xfrm>
            </p:contentPart>
          </mc:Choice>
          <mc:Fallback xmlns="">
            <p:pic>
              <p:nvPicPr>
                <p:cNvPr id="47" name="Ink 46">
                  <a:extLst>
                    <a:ext uri="{FF2B5EF4-FFF2-40B4-BE49-F238E27FC236}">
                      <a16:creationId xmlns:a16="http://schemas.microsoft.com/office/drawing/2014/main" id="{069B8BE9-41D1-45AC-8C28-2B599FBB2796}"/>
                    </a:ext>
                  </a:extLst>
                </p:cNvPr>
                <p:cNvPicPr/>
                <p:nvPr/>
              </p:nvPicPr>
              <p:blipFill>
                <a:blip r:embed="rId20"/>
                <a:stretch>
                  <a:fillRect/>
                </a:stretch>
              </p:blipFill>
              <p:spPr>
                <a:xfrm>
                  <a:off x="11004916" y="4558851"/>
                  <a:ext cx="111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667A1C85-42FB-1EF8-5A69-1582435ADA0E}"/>
                    </a:ext>
                  </a:extLst>
                </p14:cNvPr>
                <p14:cNvContentPartPr/>
                <p14:nvPr/>
              </p14:nvContentPartPr>
              <p14:xfrm>
                <a:off x="11028316" y="4615371"/>
                <a:ext cx="132120" cy="43560"/>
              </p14:xfrm>
            </p:contentPart>
          </mc:Choice>
          <mc:Fallback xmlns="">
            <p:pic>
              <p:nvPicPr>
                <p:cNvPr id="48" name="Ink 47">
                  <a:extLst>
                    <a:ext uri="{FF2B5EF4-FFF2-40B4-BE49-F238E27FC236}">
                      <a16:creationId xmlns:a16="http://schemas.microsoft.com/office/drawing/2014/main" id="{667A1C85-42FB-1EF8-5A69-1582435ADA0E}"/>
                    </a:ext>
                  </a:extLst>
                </p:cNvPr>
                <p:cNvPicPr/>
                <p:nvPr/>
              </p:nvPicPr>
              <p:blipFill>
                <a:blip r:embed="rId22"/>
                <a:stretch>
                  <a:fillRect/>
                </a:stretch>
              </p:blipFill>
              <p:spPr>
                <a:xfrm>
                  <a:off x="11010316" y="4597519"/>
                  <a:ext cx="167760" cy="7890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CAADB1DF-E355-983F-BC84-B8CBD0A27D0D}"/>
                    </a:ext>
                  </a:extLst>
                </p14:cNvPr>
                <p14:cNvContentPartPr/>
                <p14:nvPr/>
              </p14:nvContentPartPr>
              <p14:xfrm>
                <a:off x="11149276" y="4601331"/>
                <a:ext cx="177120" cy="118800"/>
              </p14:xfrm>
            </p:contentPart>
          </mc:Choice>
          <mc:Fallback xmlns="">
            <p:pic>
              <p:nvPicPr>
                <p:cNvPr id="49" name="Ink 48">
                  <a:extLst>
                    <a:ext uri="{FF2B5EF4-FFF2-40B4-BE49-F238E27FC236}">
                      <a16:creationId xmlns:a16="http://schemas.microsoft.com/office/drawing/2014/main" id="{CAADB1DF-E355-983F-BC84-B8CBD0A27D0D}"/>
                    </a:ext>
                  </a:extLst>
                </p:cNvPr>
                <p:cNvPicPr/>
                <p:nvPr/>
              </p:nvPicPr>
              <p:blipFill>
                <a:blip r:embed="rId24"/>
                <a:stretch>
                  <a:fillRect/>
                </a:stretch>
              </p:blipFill>
              <p:spPr>
                <a:xfrm>
                  <a:off x="11131276" y="4583331"/>
                  <a:ext cx="212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Ink 49">
                  <a:extLst>
                    <a:ext uri="{FF2B5EF4-FFF2-40B4-BE49-F238E27FC236}">
                      <a16:creationId xmlns:a16="http://schemas.microsoft.com/office/drawing/2014/main" id="{17940599-7647-8052-7ED1-E1C7D46688D1}"/>
                    </a:ext>
                  </a:extLst>
                </p14:cNvPr>
                <p14:cNvContentPartPr/>
                <p14:nvPr/>
              </p14:nvContentPartPr>
              <p14:xfrm>
                <a:off x="11318476" y="4591251"/>
                <a:ext cx="288720" cy="119160"/>
              </p14:xfrm>
            </p:contentPart>
          </mc:Choice>
          <mc:Fallback xmlns="">
            <p:pic>
              <p:nvPicPr>
                <p:cNvPr id="50" name="Ink 49">
                  <a:extLst>
                    <a:ext uri="{FF2B5EF4-FFF2-40B4-BE49-F238E27FC236}">
                      <a16:creationId xmlns:a16="http://schemas.microsoft.com/office/drawing/2014/main" id="{17940599-7647-8052-7ED1-E1C7D46688D1}"/>
                    </a:ext>
                  </a:extLst>
                </p:cNvPr>
                <p:cNvPicPr/>
                <p:nvPr/>
              </p:nvPicPr>
              <p:blipFill>
                <a:blip r:embed="rId26"/>
                <a:stretch>
                  <a:fillRect/>
                </a:stretch>
              </p:blipFill>
              <p:spPr>
                <a:xfrm>
                  <a:off x="11300454" y="4573251"/>
                  <a:ext cx="324404"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Ink 50">
                  <a:extLst>
                    <a:ext uri="{FF2B5EF4-FFF2-40B4-BE49-F238E27FC236}">
                      <a16:creationId xmlns:a16="http://schemas.microsoft.com/office/drawing/2014/main" id="{F20D4AB2-E1CB-A51D-6094-AAC4476375BB}"/>
                    </a:ext>
                  </a:extLst>
                </p14:cNvPr>
                <p14:cNvContentPartPr/>
                <p14:nvPr/>
              </p14:nvContentPartPr>
              <p14:xfrm>
                <a:off x="11534476" y="4517811"/>
                <a:ext cx="9720" cy="4320"/>
              </p14:xfrm>
            </p:contentPart>
          </mc:Choice>
          <mc:Fallback xmlns="">
            <p:pic>
              <p:nvPicPr>
                <p:cNvPr id="51" name="Ink 50">
                  <a:extLst>
                    <a:ext uri="{FF2B5EF4-FFF2-40B4-BE49-F238E27FC236}">
                      <a16:creationId xmlns:a16="http://schemas.microsoft.com/office/drawing/2014/main" id="{F20D4AB2-E1CB-A51D-6094-AAC4476375BB}"/>
                    </a:ext>
                  </a:extLst>
                </p:cNvPr>
                <p:cNvPicPr/>
                <p:nvPr/>
              </p:nvPicPr>
              <p:blipFill>
                <a:blip r:embed="rId28"/>
                <a:stretch>
                  <a:fillRect/>
                </a:stretch>
              </p:blipFill>
              <p:spPr>
                <a:xfrm>
                  <a:off x="11516476" y="4499811"/>
                  <a:ext cx="45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Ink 51">
                  <a:extLst>
                    <a:ext uri="{FF2B5EF4-FFF2-40B4-BE49-F238E27FC236}">
                      <a16:creationId xmlns:a16="http://schemas.microsoft.com/office/drawing/2014/main" id="{DA4E2C3B-04D9-D9D4-4464-2568F7B8783A}"/>
                    </a:ext>
                  </a:extLst>
                </p14:cNvPr>
                <p14:cNvContentPartPr/>
                <p14:nvPr/>
              </p14:nvContentPartPr>
              <p14:xfrm>
                <a:off x="11609356" y="4496571"/>
                <a:ext cx="46080" cy="169200"/>
              </p14:xfrm>
            </p:contentPart>
          </mc:Choice>
          <mc:Fallback xmlns="">
            <p:pic>
              <p:nvPicPr>
                <p:cNvPr id="52" name="Ink 51">
                  <a:extLst>
                    <a:ext uri="{FF2B5EF4-FFF2-40B4-BE49-F238E27FC236}">
                      <a16:creationId xmlns:a16="http://schemas.microsoft.com/office/drawing/2014/main" id="{DA4E2C3B-04D9-D9D4-4464-2568F7B8783A}"/>
                    </a:ext>
                  </a:extLst>
                </p:cNvPr>
                <p:cNvPicPr/>
                <p:nvPr/>
              </p:nvPicPr>
              <p:blipFill>
                <a:blip r:embed="rId30"/>
                <a:stretch>
                  <a:fillRect/>
                </a:stretch>
              </p:blipFill>
              <p:spPr>
                <a:xfrm>
                  <a:off x="11591356" y="4478571"/>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A5FE95BF-17AE-5D63-C7B6-4F76893E6E77}"/>
                    </a:ext>
                  </a:extLst>
                </p14:cNvPr>
                <p14:cNvContentPartPr/>
                <p14:nvPr/>
              </p14:nvContentPartPr>
              <p14:xfrm>
                <a:off x="11620876" y="4547331"/>
                <a:ext cx="194400" cy="236520"/>
              </p14:xfrm>
            </p:contentPart>
          </mc:Choice>
          <mc:Fallback xmlns="">
            <p:pic>
              <p:nvPicPr>
                <p:cNvPr id="53" name="Ink 52">
                  <a:extLst>
                    <a:ext uri="{FF2B5EF4-FFF2-40B4-BE49-F238E27FC236}">
                      <a16:creationId xmlns:a16="http://schemas.microsoft.com/office/drawing/2014/main" id="{A5FE95BF-17AE-5D63-C7B6-4F76893E6E77}"/>
                    </a:ext>
                  </a:extLst>
                </p:cNvPr>
                <p:cNvPicPr/>
                <p:nvPr/>
              </p:nvPicPr>
              <p:blipFill>
                <a:blip r:embed="rId32"/>
                <a:stretch>
                  <a:fillRect/>
                </a:stretch>
              </p:blipFill>
              <p:spPr>
                <a:xfrm>
                  <a:off x="11602876" y="4529331"/>
                  <a:ext cx="230040" cy="272160"/>
                </a:xfrm>
                <a:prstGeom prst="rect">
                  <a:avLst/>
                </a:prstGeom>
              </p:spPr>
            </p:pic>
          </mc:Fallback>
        </mc:AlternateContent>
      </p:grpSp>
      <p:grpSp>
        <p:nvGrpSpPr>
          <p:cNvPr id="68" name="Group 67">
            <a:extLst>
              <a:ext uri="{FF2B5EF4-FFF2-40B4-BE49-F238E27FC236}">
                <a16:creationId xmlns:a16="http://schemas.microsoft.com/office/drawing/2014/main" id="{470E944B-E87E-F0FC-DDF8-A37A781BD7E0}"/>
              </a:ext>
            </a:extLst>
          </p:cNvPr>
          <p:cNvGrpSpPr/>
          <p:nvPr/>
        </p:nvGrpSpPr>
        <p:grpSpPr>
          <a:xfrm>
            <a:off x="10361956" y="4973211"/>
            <a:ext cx="1323720" cy="902880"/>
            <a:chOff x="10361956" y="4973211"/>
            <a:chExt cx="1323720" cy="902880"/>
          </a:xfrm>
        </p:grpSpPr>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DC4CE1CD-E5BB-6717-487B-DFB8B634A9B2}"/>
                    </a:ext>
                  </a:extLst>
                </p14:cNvPr>
                <p14:cNvContentPartPr/>
                <p14:nvPr/>
              </p14:nvContentPartPr>
              <p14:xfrm>
                <a:off x="10672276" y="4973211"/>
                <a:ext cx="117720" cy="369720"/>
              </p14:xfrm>
            </p:contentPart>
          </mc:Choice>
          <mc:Fallback xmlns="">
            <p:pic>
              <p:nvPicPr>
                <p:cNvPr id="55" name="Ink 54">
                  <a:extLst>
                    <a:ext uri="{FF2B5EF4-FFF2-40B4-BE49-F238E27FC236}">
                      <a16:creationId xmlns:a16="http://schemas.microsoft.com/office/drawing/2014/main" id="{DC4CE1CD-E5BB-6717-487B-DFB8B634A9B2}"/>
                    </a:ext>
                  </a:extLst>
                </p:cNvPr>
                <p:cNvPicPr/>
                <p:nvPr/>
              </p:nvPicPr>
              <p:blipFill>
                <a:blip r:embed="rId34"/>
                <a:stretch>
                  <a:fillRect/>
                </a:stretch>
              </p:blipFill>
              <p:spPr>
                <a:xfrm>
                  <a:off x="10654276" y="4955193"/>
                  <a:ext cx="153360" cy="40539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6" name="Ink 55">
                  <a:extLst>
                    <a:ext uri="{FF2B5EF4-FFF2-40B4-BE49-F238E27FC236}">
                      <a16:creationId xmlns:a16="http://schemas.microsoft.com/office/drawing/2014/main" id="{7FD2272E-25A1-29F9-455B-5351FB695CDA}"/>
                    </a:ext>
                  </a:extLst>
                </p14:cNvPr>
                <p14:cNvContentPartPr/>
                <p14:nvPr/>
              </p14:nvContentPartPr>
              <p14:xfrm>
                <a:off x="10605316" y="5116131"/>
                <a:ext cx="185760" cy="69480"/>
              </p14:xfrm>
            </p:contentPart>
          </mc:Choice>
          <mc:Fallback xmlns="">
            <p:pic>
              <p:nvPicPr>
                <p:cNvPr id="56" name="Ink 55">
                  <a:extLst>
                    <a:ext uri="{FF2B5EF4-FFF2-40B4-BE49-F238E27FC236}">
                      <a16:creationId xmlns:a16="http://schemas.microsoft.com/office/drawing/2014/main" id="{7FD2272E-25A1-29F9-455B-5351FB695CDA}"/>
                    </a:ext>
                  </a:extLst>
                </p:cNvPr>
                <p:cNvPicPr/>
                <p:nvPr/>
              </p:nvPicPr>
              <p:blipFill>
                <a:blip r:embed="rId36"/>
                <a:stretch>
                  <a:fillRect/>
                </a:stretch>
              </p:blipFill>
              <p:spPr>
                <a:xfrm>
                  <a:off x="10587281" y="5098131"/>
                  <a:ext cx="221469"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97348569-37B4-D5BA-E9F8-CB98D8E8B52C}"/>
                    </a:ext>
                  </a:extLst>
                </p14:cNvPr>
                <p14:cNvContentPartPr/>
                <p14:nvPr/>
              </p14:nvContentPartPr>
              <p14:xfrm>
                <a:off x="10822036" y="5093091"/>
                <a:ext cx="106560" cy="132840"/>
              </p14:xfrm>
            </p:contentPart>
          </mc:Choice>
          <mc:Fallback xmlns="">
            <p:pic>
              <p:nvPicPr>
                <p:cNvPr id="57" name="Ink 56">
                  <a:extLst>
                    <a:ext uri="{FF2B5EF4-FFF2-40B4-BE49-F238E27FC236}">
                      <a16:creationId xmlns:a16="http://schemas.microsoft.com/office/drawing/2014/main" id="{97348569-37B4-D5BA-E9F8-CB98D8E8B52C}"/>
                    </a:ext>
                  </a:extLst>
                </p:cNvPr>
                <p:cNvPicPr/>
                <p:nvPr/>
              </p:nvPicPr>
              <p:blipFill>
                <a:blip r:embed="rId38"/>
                <a:stretch>
                  <a:fillRect/>
                </a:stretch>
              </p:blipFill>
              <p:spPr>
                <a:xfrm>
                  <a:off x="10804036" y="5075042"/>
                  <a:ext cx="142200" cy="16857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516863E4-AD26-F84C-C46C-AA50A5BEA7CA}"/>
                    </a:ext>
                  </a:extLst>
                </p14:cNvPr>
                <p14:cNvContentPartPr/>
                <p14:nvPr/>
              </p14:nvContentPartPr>
              <p14:xfrm>
                <a:off x="10972156" y="5072211"/>
                <a:ext cx="132840" cy="155520"/>
              </p14:xfrm>
            </p:contentPart>
          </mc:Choice>
          <mc:Fallback xmlns="">
            <p:pic>
              <p:nvPicPr>
                <p:cNvPr id="58" name="Ink 57">
                  <a:extLst>
                    <a:ext uri="{FF2B5EF4-FFF2-40B4-BE49-F238E27FC236}">
                      <a16:creationId xmlns:a16="http://schemas.microsoft.com/office/drawing/2014/main" id="{516863E4-AD26-F84C-C46C-AA50A5BEA7CA}"/>
                    </a:ext>
                  </a:extLst>
                </p:cNvPr>
                <p:cNvPicPr/>
                <p:nvPr/>
              </p:nvPicPr>
              <p:blipFill>
                <a:blip r:embed="rId40"/>
                <a:stretch>
                  <a:fillRect/>
                </a:stretch>
              </p:blipFill>
              <p:spPr>
                <a:xfrm>
                  <a:off x="10954156" y="5054211"/>
                  <a:ext cx="168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BB202AC8-BC36-BB64-2FFE-A871008B802A}"/>
                    </a:ext>
                  </a:extLst>
                </p14:cNvPr>
                <p14:cNvContentPartPr/>
                <p14:nvPr/>
              </p14:nvContentPartPr>
              <p14:xfrm>
                <a:off x="10361956" y="5579811"/>
                <a:ext cx="173520" cy="296280"/>
              </p14:xfrm>
            </p:contentPart>
          </mc:Choice>
          <mc:Fallback xmlns="">
            <p:pic>
              <p:nvPicPr>
                <p:cNvPr id="59" name="Ink 58">
                  <a:extLst>
                    <a:ext uri="{FF2B5EF4-FFF2-40B4-BE49-F238E27FC236}">
                      <a16:creationId xmlns:a16="http://schemas.microsoft.com/office/drawing/2014/main" id="{BB202AC8-BC36-BB64-2FFE-A871008B802A}"/>
                    </a:ext>
                  </a:extLst>
                </p:cNvPr>
                <p:cNvPicPr/>
                <p:nvPr/>
              </p:nvPicPr>
              <p:blipFill>
                <a:blip r:embed="rId42"/>
                <a:stretch>
                  <a:fillRect/>
                </a:stretch>
              </p:blipFill>
              <p:spPr>
                <a:xfrm>
                  <a:off x="10343956" y="5561811"/>
                  <a:ext cx="2091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19D38F4A-92E3-FA22-6B11-835DB5A3AE84}"/>
                    </a:ext>
                  </a:extLst>
                </p14:cNvPr>
                <p14:cNvContentPartPr/>
                <p14:nvPr/>
              </p14:nvContentPartPr>
              <p14:xfrm>
                <a:off x="10622236" y="5624811"/>
                <a:ext cx="119160" cy="190800"/>
              </p14:xfrm>
            </p:contentPart>
          </mc:Choice>
          <mc:Fallback xmlns="">
            <p:pic>
              <p:nvPicPr>
                <p:cNvPr id="60" name="Ink 59">
                  <a:extLst>
                    <a:ext uri="{FF2B5EF4-FFF2-40B4-BE49-F238E27FC236}">
                      <a16:creationId xmlns:a16="http://schemas.microsoft.com/office/drawing/2014/main" id="{19D38F4A-92E3-FA22-6B11-835DB5A3AE84}"/>
                    </a:ext>
                  </a:extLst>
                </p:cNvPr>
                <p:cNvPicPr/>
                <p:nvPr/>
              </p:nvPicPr>
              <p:blipFill>
                <a:blip r:embed="rId44"/>
                <a:stretch>
                  <a:fillRect/>
                </a:stretch>
              </p:blipFill>
              <p:spPr>
                <a:xfrm>
                  <a:off x="10604236" y="5606811"/>
                  <a:ext cx="154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AA6158D1-C9F0-E698-1FD9-A9085DB4896D}"/>
                    </a:ext>
                  </a:extLst>
                </p14:cNvPr>
                <p14:cNvContentPartPr/>
                <p14:nvPr/>
              </p14:nvContentPartPr>
              <p14:xfrm>
                <a:off x="10828516" y="5640651"/>
                <a:ext cx="126000" cy="125280"/>
              </p14:xfrm>
            </p:contentPart>
          </mc:Choice>
          <mc:Fallback xmlns="">
            <p:pic>
              <p:nvPicPr>
                <p:cNvPr id="61" name="Ink 60">
                  <a:extLst>
                    <a:ext uri="{FF2B5EF4-FFF2-40B4-BE49-F238E27FC236}">
                      <a16:creationId xmlns:a16="http://schemas.microsoft.com/office/drawing/2014/main" id="{AA6158D1-C9F0-E698-1FD9-A9085DB4896D}"/>
                    </a:ext>
                  </a:extLst>
                </p:cNvPr>
                <p:cNvPicPr/>
                <p:nvPr/>
              </p:nvPicPr>
              <p:blipFill>
                <a:blip r:embed="rId46"/>
                <a:stretch>
                  <a:fillRect/>
                </a:stretch>
              </p:blipFill>
              <p:spPr>
                <a:xfrm>
                  <a:off x="10810516" y="5622651"/>
                  <a:ext cx="161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2584129E-4E62-359A-EA44-232499214B50}"/>
                    </a:ext>
                  </a:extLst>
                </p14:cNvPr>
                <p14:cNvContentPartPr/>
                <p14:nvPr/>
              </p14:nvContentPartPr>
              <p14:xfrm>
                <a:off x="11103916" y="5648571"/>
                <a:ext cx="70560" cy="27720"/>
              </p14:xfrm>
            </p:contentPart>
          </mc:Choice>
          <mc:Fallback xmlns="">
            <p:pic>
              <p:nvPicPr>
                <p:cNvPr id="62" name="Ink 61">
                  <a:extLst>
                    <a:ext uri="{FF2B5EF4-FFF2-40B4-BE49-F238E27FC236}">
                      <a16:creationId xmlns:a16="http://schemas.microsoft.com/office/drawing/2014/main" id="{2584129E-4E62-359A-EA44-232499214B50}"/>
                    </a:ext>
                  </a:extLst>
                </p:cNvPr>
                <p:cNvPicPr/>
                <p:nvPr/>
              </p:nvPicPr>
              <p:blipFill>
                <a:blip r:embed="rId48"/>
                <a:stretch>
                  <a:fillRect/>
                </a:stretch>
              </p:blipFill>
              <p:spPr>
                <a:xfrm>
                  <a:off x="11085916" y="5630571"/>
                  <a:ext cx="106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B459D6C0-1212-CB04-5C14-02EF9B7E9D84}"/>
                    </a:ext>
                  </a:extLst>
                </p14:cNvPr>
                <p14:cNvContentPartPr/>
                <p14:nvPr/>
              </p14:nvContentPartPr>
              <p14:xfrm>
                <a:off x="11336476" y="5447331"/>
                <a:ext cx="147240" cy="237240"/>
              </p14:xfrm>
            </p:contentPart>
          </mc:Choice>
          <mc:Fallback xmlns="">
            <p:pic>
              <p:nvPicPr>
                <p:cNvPr id="63" name="Ink 62">
                  <a:extLst>
                    <a:ext uri="{FF2B5EF4-FFF2-40B4-BE49-F238E27FC236}">
                      <a16:creationId xmlns:a16="http://schemas.microsoft.com/office/drawing/2014/main" id="{B459D6C0-1212-CB04-5C14-02EF9B7E9D84}"/>
                    </a:ext>
                  </a:extLst>
                </p:cNvPr>
                <p:cNvPicPr/>
                <p:nvPr/>
              </p:nvPicPr>
              <p:blipFill>
                <a:blip r:embed="rId50"/>
                <a:stretch>
                  <a:fillRect/>
                </a:stretch>
              </p:blipFill>
              <p:spPr>
                <a:xfrm>
                  <a:off x="11318520" y="5429331"/>
                  <a:ext cx="182793"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025A645A-7E51-BDDD-31B2-82263219EE4B}"/>
                    </a:ext>
                  </a:extLst>
                </p14:cNvPr>
                <p14:cNvContentPartPr/>
                <p14:nvPr/>
              </p14:nvContentPartPr>
              <p14:xfrm>
                <a:off x="11345116" y="5558211"/>
                <a:ext cx="110880" cy="52920"/>
              </p14:xfrm>
            </p:contentPart>
          </mc:Choice>
          <mc:Fallback xmlns="">
            <p:pic>
              <p:nvPicPr>
                <p:cNvPr id="64" name="Ink 63">
                  <a:extLst>
                    <a:ext uri="{FF2B5EF4-FFF2-40B4-BE49-F238E27FC236}">
                      <a16:creationId xmlns:a16="http://schemas.microsoft.com/office/drawing/2014/main" id="{025A645A-7E51-BDDD-31B2-82263219EE4B}"/>
                    </a:ext>
                  </a:extLst>
                </p:cNvPr>
                <p:cNvPicPr/>
                <p:nvPr/>
              </p:nvPicPr>
              <p:blipFill>
                <a:blip r:embed="rId52"/>
                <a:stretch>
                  <a:fillRect/>
                </a:stretch>
              </p:blipFill>
              <p:spPr>
                <a:xfrm>
                  <a:off x="11327116" y="5540333"/>
                  <a:ext cx="146520" cy="8831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64DD5A13-8D2D-20AA-5947-D66A05F2463F}"/>
                    </a:ext>
                  </a:extLst>
                </p14:cNvPr>
                <p14:cNvContentPartPr/>
                <p14:nvPr/>
              </p14:nvContentPartPr>
              <p14:xfrm>
                <a:off x="11557876" y="5414931"/>
                <a:ext cx="37800" cy="208080"/>
              </p14:xfrm>
            </p:contentPart>
          </mc:Choice>
          <mc:Fallback xmlns="">
            <p:pic>
              <p:nvPicPr>
                <p:cNvPr id="65" name="Ink 64">
                  <a:extLst>
                    <a:ext uri="{FF2B5EF4-FFF2-40B4-BE49-F238E27FC236}">
                      <a16:creationId xmlns:a16="http://schemas.microsoft.com/office/drawing/2014/main" id="{64DD5A13-8D2D-20AA-5947-D66A05F2463F}"/>
                    </a:ext>
                  </a:extLst>
                </p:cNvPr>
                <p:cNvPicPr/>
                <p:nvPr/>
              </p:nvPicPr>
              <p:blipFill>
                <a:blip r:embed="rId54"/>
                <a:stretch>
                  <a:fillRect/>
                </a:stretch>
              </p:blipFill>
              <p:spPr>
                <a:xfrm>
                  <a:off x="11539876" y="5396931"/>
                  <a:ext cx="73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6" name="Ink 65">
                  <a:extLst>
                    <a:ext uri="{FF2B5EF4-FFF2-40B4-BE49-F238E27FC236}">
                      <a16:creationId xmlns:a16="http://schemas.microsoft.com/office/drawing/2014/main" id="{E9D57328-24B6-E53D-21B0-32381CE100DE}"/>
                    </a:ext>
                  </a:extLst>
                </p14:cNvPr>
                <p14:cNvContentPartPr/>
                <p14:nvPr/>
              </p14:nvContentPartPr>
              <p14:xfrm>
                <a:off x="11458876" y="5413491"/>
                <a:ext cx="194400" cy="58680"/>
              </p14:xfrm>
            </p:contentPart>
          </mc:Choice>
          <mc:Fallback xmlns="">
            <p:pic>
              <p:nvPicPr>
                <p:cNvPr id="66" name="Ink 65">
                  <a:extLst>
                    <a:ext uri="{FF2B5EF4-FFF2-40B4-BE49-F238E27FC236}">
                      <a16:creationId xmlns:a16="http://schemas.microsoft.com/office/drawing/2014/main" id="{E9D57328-24B6-E53D-21B0-32381CE100DE}"/>
                    </a:ext>
                  </a:extLst>
                </p:cNvPr>
                <p:cNvPicPr/>
                <p:nvPr/>
              </p:nvPicPr>
              <p:blipFill>
                <a:blip r:embed="rId56"/>
                <a:stretch>
                  <a:fillRect/>
                </a:stretch>
              </p:blipFill>
              <p:spPr>
                <a:xfrm>
                  <a:off x="11440876" y="5395491"/>
                  <a:ext cx="230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7" name="Ink 66">
                  <a:extLst>
                    <a:ext uri="{FF2B5EF4-FFF2-40B4-BE49-F238E27FC236}">
                      <a16:creationId xmlns:a16="http://schemas.microsoft.com/office/drawing/2014/main" id="{28B840ED-F7E8-437F-DC5F-6FB877CF7948}"/>
                    </a:ext>
                  </a:extLst>
                </p14:cNvPr>
                <p14:cNvContentPartPr/>
                <p14:nvPr/>
              </p14:nvContentPartPr>
              <p14:xfrm>
                <a:off x="11501716" y="5586291"/>
                <a:ext cx="183960" cy="87840"/>
              </p14:xfrm>
            </p:contentPart>
          </mc:Choice>
          <mc:Fallback xmlns="">
            <p:pic>
              <p:nvPicPr>
                <p:cNvPr id="67" name="Ink 66">
                  <a:extLst>
                    <a:ext uri="{FF2B5EF4-FFF2-40B4-BE49-F238E27FC236}">
                      <a16:creationId xmlns:a16="http://schemas.microsoft.com/office/drawing/2014/main" id="{28B840ED-F7E8-437F-DC5F-6FB877CF7948}"/>
                    </a:ext>
                  </a:extLst>
                </p:cNvPr>
                <p:cNvPicPr/>
                <p:nvPr/>
              </p:nvPicPr>
              <p:blipFill>
                <a:blip r:embed="rId58"/>
                <a:stretch>
                  <a:fillRect/>
                </a:stretch>
              </p:blipFill>
              <p:spPr>
                <a:xfrm>
                  <a:off x="11483716" y="5568291"/>
                  <a:ext cx="219600" cy="123480"/>
                </a:xfrm>
                <a:prstGeom prst="rect">
                  <a:avLst/>
                </a:prstGeom>
              </p:spPr>
            </p:pic>
          </mc:Fallback>
        </mc:AlternateContent>
      </p:grpSp>
    </p:spTree>
    <p:extLst>
      <p:ext uri="{BB962C8B-B14F-4D97-AF65-F5344CB8AC3E}">
        <p14:creationId xmlns:p14="http://schemas.microsoft.com/office/powerpoint/2010/main" val="366381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6BD5-794B-87C2-B9A5-AAD4F211C22B}"/>
              </a:ext>
            </a:extLst>
          </p:cNvPr>
          <p:cNvSpPr>
            <a:spLocks noGrp="1"/>
          </p:cNvSpPr>
          <p:nvPr>
            <p:ph type="title"/>
          </p:nvPr>
        </p:nvSpPr>
        <p:spPr>
          <a:xfrm>
            <a:off x="859316" y="319088"/>
            <a:ext cx="10895682" cy="899061"/>
          </a:xfrm>
        </p:spPr>
        <p:txBody>
          <a:bodyPr>
            <a:normAutofit fontScale="90000"/>
          </a:bodyPr>
          <a:lstStyle/>
          <a:p>
            <a:r>
              <a:rPr lang="en-US" b="1">
                <a:latin typeface="Nunito" pitchFamily="2" charset="0"/>
              </a:rPr>
              <a:t>UNIFIED SECOPS CASE STUDIES (PROBLEM SPACE)</a:t>
            </a:r>
            <a:br>
              <a:rPr lang="en-US">
                <a:latin typeface="Nunito" pitchFamily="2" charset="0"/>
              </a:rPr>
            </a:br>
            <a:r>
              <a:rPr lang="en-US" sz="2200">
                <a:latin typeface="Nunito" pitchFamily="2" charset="0"/>
              </a:rPr>
              <a:t>SPLUNK MISSION CONTROL, MICROSOFT SENTINEL, IBM QRADAR</a:t>
            </a:r>
          </a:p>
        </p:txBody>
      </p:sp>
      <p:pic>
        <p:nvPicPr>
          <p:cNvPr id="8" name="Content Placeholder 7">
            <a:extLst>
              <a:ext uri="{FF2B5EF4-FFF2-40B4-BE49-F238E27FC236}">
                <a16:creationId xmlns:a16="http://schemas.microsoft.com/office/drawing/2014/main" id="{4709CFFF-1F1A-AF98-7B2D-450199B7D9FC}"/>
              </a:ext>
            </a:extLst>
          </p:cNvPr>
          <p:cNvPicPr>
            <a:picLocks noGrp="1" noChangeAspect="1"/>
          </p:cNvPicPr>
          <p:nvPr>
            <p:ph idx="1"/>
          </p:nvPr>
        </p:nvPicPr>
        <p:blipFill>
          <a:blip r:embed="rId2"/>
          <a:stretch>
            <a:fillRect/>
          </a:stretch>
        </p:blipFill>
        <p:spPr>
          <a:xfrm>
            <a:off x="534317" y="1218149"/>
            <a:ext cx="10895682" cy="4829517"/>
          </a:xfrm>
        </p:spPr>
      </p:pic>
      <p:sp>
        <p:nvSpPr>
          <p:cNvPr id="6" name="Slide Number Placeholder 5">
            <a:extLst>
              <a:ext uri="{FF2B5EF4-FFF2-40B4-BE49-F238E27FC236}">
                <a16:creationId xmlns:a16="http://schemas.microsoft.com/office/drawing/2014/main" id="{C72DB7F3-FDB2-BBED-F04E-AC02D1B8638B}"/>
              </a:ext>
            </a:extLst>
          </p:cNvPr>
          <p:cNvSpPr>
            <a:spLocks noGrp="1"/>
          </p:cNvSpPr>
          <p:nvPr>
            <p:ph type="sldNum" sz="quarter" idx="12"/>
          </p:nvPr>
        </p:nvSpPr>
        <p:spPr/>
        <p:txBody>
          <a:bodyPr/>
          <a:lstStyle/>
          <a:p>
            <a:fld id="{C68AC1EC-23E2-4F0E-A5A4-674EC8DB954E}" type="slidenum">
              <a:rPr lang="en-US" smtClean="0"/>
              <a:t>5</a:t>
            </a:fld>
            <a:endParaRPr lang="en-US"/>
          </a:p>
        </p:txBody>
      </p:sp>
      <p:sp>
        <p:nvSpPr>
          <p:cNvPr id="9" name="Rectangle 8">
            <a:extLst>
              <a:ext uri="{FF2B5EF4-FFF2-40B4-BE49-F238E27FC236}">
                <a16:creationId xmlns:a16="http://schemas.microsoft.com/office/drawing/2014/main" id="{4376B4EB-C442-7786-9602-1761DA69C2D4}"/>
              </a:ext>
            </a:extLst>
          </p:cNvPr>
          <p:cNvSpPr/>
          <p:nvPr/>
        </p:nvSpPr>
        <p:spPr>
          <a:xfrm>
            <a:off x="6244389" y="2610853"/>
            <a:ext cx="1720516" cy="26228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7FF4495-213B-01E8-CE68-2E4BE3B642F8}"/>
              </a:ext>
            </a:extLst>
          </p:cNvPr>
          <p:cNvGrpSpPr/>
          <p:nvPr/>
        </p:nvGrpSpPr>
        <p:grpSpPr>
          <a:xfrm>
            <a:off x="5617156" y="5282811"/>
            <a:ext cx="1707840" cy="1457640"/>
            <a:chOff x="5617156" y="5282811"/>
            <a:chExt cx="1707840" cy="14576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B29DCB5-78EF-1D2E-B94D-EEE66AD32DDF}"/>
                    </a:ext>
                  </a:extLst>
                </p14:cNvPr>
                <p14:cNvContentPartPr/>
                <p14:nvPr/>
              </p14:nvContentPartPr>
              <p14:xfrm>
                <a:off x="6131596" y="5334291"/>
                <a:ext cx="666360" cy="1053000"/>
              </p14:xfrm>
            </p:contentPart>
          </mc:Choice>
          <mc:Fallback xmlns="">
            <p:pic>
              <p:nvPicPr>
                <p:cNvPr id="10" name="Ink 9">
                  <a:extLst>
                    <a:ext uri="{FF2B5EF4-FFF2-40B4-BE49-F238E27FC236}">
                      <a16:creationId xmlns:a16="http://schemas.microsoft.com/office/drawing/2014/main" id="{8B29DCB5-78EF-1D2E-B94D-EEE66AD32DDF}"/>
                    </a:ext>
                  </a:extLst>
                </p:cNvPr>
                <p:cNvPicPr/>
                <p:nvPr/>
              </p:nvPicPr>
              <p:blipFill>
                <a:blip r:embed="rId4"/>
                <a:stretch>
                  <a:fillRect/>
                </a:stretch>
              </p:blipFill>
              <p:spPr>
                <a:xfrm>
                  <a:off x="6113586" y="5316291"/>
                  <a:ext cx="702019" cy="108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466C0A2-255C-4820-5580-A59CDE2992BA}"/>
                    </a:ext>
                  </a:extLst>
                </p14:cNvPr>
                <p14:cNvContentPartPr/>
                <p14:nvPr/>
              </p14:nvContentPartPr>
              <p14:xfrm>
                <a:off x="6661876" y="5282811"/>
                <a:ext cx="142200" cy="173520"/>
              </p14:xfrm>
            </p:contentPart>
          </mc:Choice>
          <mc:Fallback xmlns="">
            <p:pic>
              <p:nvPicPr>
                <p:cNvPr id="11" name="Ink 10">
                  <a:extLst>
                    <a:ext uri="{FF2B5EF4-FFF2-40B4-BE49-F238E27FC236}">
                      <a16:creationId xmlns:a16="http://schemas.microsoft.com/office/drawing/2014/main" id="{E466C0A2-255C-4820-5580-A59CDE2992BA}"/>
                    </a:ext>
                  </a:extLst>
                </p:cNvPr>
                <p:cNvPicPr/>
                <p:nvPr/>
              </p:nvPicPr>
              <p:blipFill>
                <a:blip r:embed="rId6"/>
                <a:stretch>
                  <a:fillRect/>
                </a:stretch>
              </p:blipFill>
              <p:spPr>
                <a:xfrm>
                  <a:off x="6643876" y="5264811"/>
                  <a:ext cx="177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F27DFB4-09E5-A285-1B66-22E0E765AE54}"/>
                    </a:ext>
                  </a:extLst>
                </p14:cNvPr>
                <p14:cNvContentPartPr/>
                <p14:nvPr/>
              </p14:nvContentPartPr>
              <p14:xfrm>
                <a:off x="5617156" y="6524811"/>
                <a:ext cx="176040" cy="183960"/>
              </p14:xfrm>
            </p:contentPart>
          </mc:Choice>
          <mc:Fallback xmlns="">
            <p:pic>
              <p:nvPicPr>
                <p:cNvPr id="13" name="Ink 12">
                  <a:extLst>
                    <a:ext uri="{FF2B5EF4-FFF2-40B4-BE49-F238E27FC236}">
                      <a16:creationId xmlns:a16="http://schemas.microsoft.com/office/drawing/2014/main" id="{AF27DFB4-09E5-A285-1B66-22E0E765AE54}"/>
                    </a:ext>
                  </a:extLst>
                </p:cNvPr>
                <p:cNvPicPr/>
                <p:nvPr/>
              </p:nvPicPr>
              <p:blipFill>
                <a:blip r:embed="rId8"/>
                <a:stretch>
                  <a:fillRect/>
                </a:stretch>
              </p:blipFill>
              <p:spPr>
                <a:xfrm>
                  <a:off x="5599156" y="6506811"/>
                  <a:ext cx="211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6BBFF0E-FA15-1F9F-C04E-A6DDC39773AD}"/>
                    </a:ext>
                  </a:extLst>
                </p14:cNvPr>
                <p14:cNvContentPartPr/>
                <p14:nvPr/>
              </p14:nvContentPartPr>
              <p14:xfrm>
                <a:off x="5808316" y="6512211"/>
                <a:ext cx="136440" cy="228240"/>
              </p14:xfrm>
            </p:contentPart>
          </mc:Choice>
          <mc:Fallback xmlns="">
            <p:pic>
              <p:nvPicPr>
                <p:cNvPr id="14" name="Ink 13">
                  <a:extLst>
                    <a:ext uri="{FF2B5EF4-FFF2-40B4-BE49-F238E27FC236}">
                      <a16:creationId xmlns:a16="http://schemas.microsoft.com/office/drawing/2014/main" id="{06BBFF0E-FA15-1F9F-C04E-A6DDC39773AD}"/>
                    </a:ext>
                  </a:extLst>
                </p:cNvPr>
                <p:cNvPicPr/>
                <p:nvPr/>
              </p:nvPicPr>
              <p:blipFill>
                <a:blip r:embed="rId10"/>
                <a:stretch>
                  <a:fillRect/>
                </a:stretch>
              </p:blipFill>
              <p:spPr>
                <a:xfrm>
                  <a:off x="5790316" y="6494211"/>
                  <a:ext cx="172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DD425A05-C030-E738-9549-928B5770B677}"/>
                    </a:ext>
                  </a:extLst>
                </p14:cNvPr>
                <p14:cNvContentPartPr/>
                <p14:nvPr/>
              </p14:nvContentPartPr>
              <p14:xfrm>
                <a:off x="6003436" y="6513291"/>
                <a:ext cx="18000" cy="217080"/>
              </p14:xfrm>
            </p:contentPart>
          </mc:Choice>
          <mc:Fallback xmlns="">
            <p:pic>
              <p:nvPicPr>
                <p:cNvPr id="15" name="Ink 14">
                  <a:extLst>
                    <a:ext uri="{FF2B5EF4-FFF2-40B4-BE49-F238E27FC236}">
                      <a16:creationId xmlns:a16="http://schemas.microsoft.com/office/drawing/2014/main" id="{DD425A05-C030-E738-9549-928B5770B677}"/>
                    </a:ext>
                  </a:extLst>
                </p:cNvPr>
                <p:cNvPicPr/>
                <p:nvPr/>
              </p:nvPicPr>
              <p:blipFill>
                <a:blip r:embed="rId12"/>
                <a:stretch>
                  <a:fillRect/>
                </a:stretch>
              </p:blipFill>
              <p:spPr>
                <a:xfrm>
                  <a:off x="5985436" y="6495291"/>
                  <a:ext cx="536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46496E66-B7E6-87E7-221D-8371C31D22F7}"/>
                    </a:ext>
                  </a:extLst>
                </p14:cNvPr>
                <p14:cNvContentPartPr/>
                <p14:nvPr/>
              </p14:nvContentPartPr>
              <p14:xfrm>
                <a:off x="6021436" y="6498531"/>
                <a:ext cx="70920" cy="107280"/>
              </p14:xfrm>
            </p:contentPart>
          </mc:Choice>
          <mc:Fallback xmlns="">
            <p:pic>
              <p:nvPicPr>
                <p:cNvPr id="16" name="Ink 15">
                  <a:extLst>
                    <a:ext uri="{FF2B5EF4-FFF2-40B4-BE49-F238E27FC236}">
                      <a16:creationId xmlns:a16="http://schemas.microsoft.com/office/drawing/2014/main" id="{46496E66-B7E6-87E7-221D-8371C31D22F7}"/>
                    </a:ext>
                  </a:extLst>
                </p:cNvPr>
                <p:cNvPicPr/>
                <p:nvPr/>
              </p:nvPicPr>
              <p:blipFill>
                <a:blip r:embed="rId14"/>
                <a:stretch>
                  <a:fillRect/>
                </a:stretch>
              </p:blipFill>
              <p:spPr>
                <a:xfrm>
                  <a:off x="6003527" y="6480531"/>
                  <a:ext cx="1063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337D431A-B1C9-BEE1-C0B5-B251B000FC54}"/>
                    </a:ext>
                  </a:extLst>
                </p14:cNvPr>
                <p14:cNvContentPartPr/>
                <p14:nvPr/>
              </p14:nvContentPartPr>
              <p14:xfrm>
                <a:off x="6136996" y="6530931"/>
                <a:ext cx="99000" cy="155520"/>
              </p14:xfrm>
            </p:contentPart>
          </mc:Choice>
          <mc:Fallback xmlns="">
            <p:pic>
              <p:nvPicPr>
                <p:cNvPr id="17" name="Ink 16">
                  <a:extLst>
                    <a:ext uri="{FF2B5EF4-FFF2-40B4-BE49-F238E27FC236}">
                      <a16:creationId xmlns:a16="http://schemas.microsoft.com/office/drawing/2014/main" id="{337D431A-B1C9-BEE1-C0B5-B251B000FC54}"/>
                    </a:ext>
                  </a:extLst>
                </p:cNvPr>
                <p:cNvPicPr/>
                <p:nvPr/>
              </p:nvPicPr>
              <p:blipFill>
                <a:blip r:embed="rId16"/>
                <a:stretch>
                  <a:fillRect/>
                </a:stretch>
              </p:blipFill>
              <p:spPr>
                <a:xfrm>
                  <a:off x="6118996" y="6512931"/>
                  <a:ext cx="134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D6E51B0-B632-9FF7-C4ED-915259B4A101}"/>
                    </a:ext>
                  </a:extLst>
                </p14:cNvPr>
                <p14:cNvContentPartPr/>
                <p14:nvPr/>
              </p14:nvContentPartPr>
              <p14:xfrm>
                <a:off x="6267676" y="6513651"/>
                <a:ext cx="112680" cy="121320"/>
              </p14:xfrm>
            </p:contentPart>
          </mc:Choice>
          <mc:Fallback xmlns="">
            <p:pic>
              <p:nvPicPr>
                <p:cNvPr id="18" name="Ink 17">
                  <a:extLst>
                    <a:ext uri="{FF2B5EF4-FFF2-40B4-BE49-F238E27FC236}">
                      <a16:creationId xmlns:a16="http://schemas.microsoft.com/office/drawing/2014/main" id="{5D6E51B0-B632-9FF7-C4ED-915259B4A101}"/>
                    </a:ext>
                  </a:extLst>
                </p:cNvPr>
                <p:cNvPicPr/>
                <p:nvPr/>
              </p:nvPicPr>
              <p:blipFill>
                <a:blip r:embed="rId18"/>
                <a:stretch>
                  <a:fillRect/>
                </a:stretch>
              </p:blipFill>
              <p:spPr>
                <a:xfrm>
                  <a:off x="6249676" y="6495704"/>
                  <a:ext cx="148320" cy="15685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2680D7E-FC90-0D6D-F77C-6DCC4BB25248}"/>
                    </a:ext>
                  </a:extLst>
                </p14:cNvPr>
                <p14:cNvContentPartPr/>
                <p14:nvPr/>
              </p14:nvContentPartPr>
              <p14:xfrm>
                <a:off x="6427516" y="6456051"/>
                <a:ext cx="87120" cy="172800"/>
              </p14:xfrm>
            </p:contentPart>
          </mc:Choice>
          <mc:Fallback xmlns="">
            <p:pic>
              <p:nvPicPr>
                <p:cNvPr id="19" name="Ink 18">
                  <a:extLst>
                    <a:ext uri="{FF2B5EF4-FFF2-40B4-BE49-F238E27FC236}">
                      <a16:creationId xmlns:a16="http://schemas.microsoft.com/office/drawing/2014/main" id="{D2680D7E-FC90-0D6D-F77C-6DCC4BB25248}"/>
                    </a:ext>
                  </a:extLst>
                </p:cNvPr>
                <p:cNvPicPr/>
                <p:nvPr/>
              </p:nvPicPr>
              <p:blipFill>
                <a:blip r:embed="rId20"/>
                <a:stretch>
                  <a:fillRect/>
                </a:stretch>
              </p:blipFill>
              <p:spPr>
                <a:xfrm>
                  <a:off x="6409516" y="6438051"/>
                  <a:ext cx="122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34E89DA-143A-7D3B-6A60-03964463C600}"/>
                    </a:ext>
                  </a:extLst>
                </p14:cNvPr>
                <p14:cNvContentPartPr/>
                <p14:nvPr/>
              </p14:nvContentPartPr>
              <p14:xfrm>
                <a:off x="6426436" y="6489891"/>
                <a:ext cx="116640" cy="59400"/>
              </p14:xfrm>
            </p:contentPart>
          </mc:Choice>
          <mc:Fallback xmlns="">
            <p:pic>
              <p:nvPicPr>
                <p:cNvPr id="20" name="Ink 19">
                  <a:extLst>
                    <a:ext uri="{FF2B5EF4-FFF2-40B4-BE49-F238E27FC236}">
                      <a16:creationId xmlns:a16="http://schemas.microsoft.com/office/drawing/2014/main" id="{434E89DA-143A-7D3B-6A60-03964463C600}"/>
                    </a:ext>
                  </a:extLst>
                </p:cNvPr>
                <p:cNvPicPr/>
                <p:nvPr/>
              </p:nvPicPr>
              <p:blipFill>
                <a:blip r:embed="rId22"/>
                <a:stretch>
                  <a:fillRect/>
                </a:stretch>
              </p:blipFill>
              <p:spPr>
                <a:xfrm>
                  <a:off x="6408491" y="6471891"/>
                  <a:ext cx="15217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68D8D727-6FDF-FED6-050B-BF1A2F6E3231}"/>
                    </a:ext>
                  </a:extLst>
                </p14:cNvPr>
                <p14:cNvContentPartPr/>
                <p14:nvPr/>
              </p14:nvContentPartPr>
              <p14:xfrm>
                <a:off x="6606796" y="6445611"/>
                <a:ext cx="334800" cy="175680"/>
              </p14:xfrm>
            </p:contentPart>
          </mc:Choice>
          <mc:Fallback xmlns="">
            <p:pic>
              <p:nvPicPr>
                <p:cNvPr id="22" name="Ink 21">
                  <a:extLst>
                    <a:ext uri="{FF2B5EF4-FFF2-40B4-BE49-F238E27FC236}">
                      <a16:creationId xmlns:a16="http://schemas.microsoft.com/office/drawing/2014/main" id="{68D8D727-6FDF-FED6-050B-BF1A2F6E3231}"/>
                    </a:ext>
                  </a:extLst>
                </p:cNvPr>
                <p:cNvPicPr/>
                <p:nvPr/>
              </p:nvPicPr>
              <p:blipFill>
                <a:blip r:embed="rId24"/>
                <a:stretch>
                  <a:fillRect/>
                </a:stretch>
              </p:blipFill>
              <p:spPr>
                <a:xfrm>
                  <a:off x="6588796" y="6427574"/>
                  <a:ext cx="370440" cy="21139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5C36E4D8-6C40-7191-B7FB-90A4924C73FD}"/>
                    </a:ext>
                  </a:extLst>
                </p14:cNvPr>
                <p14:cNvContentPartPr/>
                <p14:nvPr/>
              </p14:nvContentPartPr>
              <p14:xfrm>
                <a:off x="6988036" y="6353091"/>
                <a:ext cx="101520" cy="194040"/>
              </p14:xfrm>
            </p:contentPart>
          </mc:Choice>
          <mc:Fallback xmlns="">
            <p:pic>
              <p:nvPicPr>
                <p:cNvPr id="23" name="Ink 22">
                  <a:extLst>
                    <a:ext uri="{FF2B5EF4-FFF2-40B4-BE49-F238E27FC236}">
                      <a16:creationId xmlns:a16="http://schemas.microsoft.com/office/drawing/2014/main" id="{5C36E4D8-6C40-7191-B7FB-90A4924C73FD}"/>
                    </a:ext>
                  </a:extLst>
                </p:cNvPr>
                <p:cNvPicPr/>
                <p:nvPr/>
              </p:nvPicPr>
              <p:blipFill>
                <a:blip r:embed="rId26"/>
                <a:stretch>
                  <a:fillRect/>
                </a:stretch>
              </p:blipFill>
              <p:spPr>
                <a:xfrm>
                  <a:off x="6970100" y="6335058"/>
                  <a:ext cx="137034" cy="22974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C882B1B2-C30C-4F94-2D8A-35B6CE317611}"/>
                    </a:ext>
                  </a:extLst>
                </p14:cNvPr>
                <p14:cNvContentPartPr/>
                <p14:nvPr/>
              </p14:nvContentPartPr>
              <p14:xfrm>
                <a:off x="7101436" y="6331851"/>
                <a:ext cx="59760" cy="184320"/>
              </p14:xfrm>
            </p:contentPart>
          </mc:Choice>
          <mc:Fallback xmlns="">
            <p:pic>
              <p:nvPicPr>
                <p:cNvPr id="24" name="Ink 23">
                  <a:extLst>
                    <a:ext uri="{FF2B5EF4-FFF2-40B4-BE49-F238E27FC236}">
                      <a16:creationId xmlns:a16="http://schemas.microsoft.com/office/drawing/2014/main" id="{C882B1B2-C30C-4F94-2D8A-35B6CE317611}"/>
                    </a:ext>
                  </a:extLst>
                </p:cNvPr>
                <p:cNvPicPr/>
                <p:nvPr/>
              </p:nvPicPr>
              <p:blipFill>
                <a:blip r:embed="rId28"/>
                <a:stretch>
                  <a:fillRect/>
                </a:stretch>
              </p:blipFill>
              <p:spPr>
                <a:xfrm>
                  <a:off x="7083327" y="6313816"/>
                  <a:ext cx="95616" cy="2200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EB5FFAA6-41BC-3045-94C8-AFB73EBDD23A}"/>
                    </a:ext>
                  </a:extLst>
                </p14:cNvPr>
                <p14:cNvContentPartPr/>
                <p14:nvPr/>
              </p14:nvContentPartPr>
              <p14:xfrm>
                <a:off x="7121596" y="6377571"/>
                <a:ext cx="203400" cy="251280"/>
              </p14:xfrm>
            </p:contentPart>
          </mc:Choice>
          <mc:Fallback xmlns="">
            <p:pic>
              <p:nvPicPr>
                <p:cNvPr id="25" name="Ink 24">
                  <a:extLst>
                    <a:ext uri="{FF2B5EF4-FFF2-40B4-BE49-F238E27FC236}">
                      <a16:creationId xmlns:a16="http://schemas.microsoft.com/office/drawing/2014/main" id="{EB5FFAA6-41BC-3045-94C8-AFB73EBDD23A}"/>
                    </a:ext>
                  </a:extLst>
                </p:cNvPr>
                <p:cNvPicPr/>
                <p:nvPr/>
              </p:nvPicPr>
              <p:blipFill>
                <a:blip r:embed="rId30"/>
                <a:stretch>
                  <a:fillRect/>
                </a:stretch>
              </p:blipFill>
              <p:spPr>
                <a:xfrm>
                  <a:off x="7103596" y="6359571"/>
                  <a:ext cx="239040" cy="286920"/>
                </a:xfrm>
                <a:prstGeom prst="rect">
                  <a:avLst/>
                </a:prstGeom>
              </p:spPr>
            </p:pic>
          </mc:Fallback>
        </mc:AlternateContent>
      </p:grpSp>
      <p:grpSp>
        <p:nvGrpSpPr>
          <p:cNvPr id="38" name="Group 37">
            <a:extLst>
              <a:ext uri="{FF2B5EF4-FFF2-40B4-BE49-F238E27FC236}">
                <a16:creationId xmlns:a16="http://schemas.microsoft.com/office/drawing/2014/main" id="{6E5DB76D-3534-2505-C0D4-195FA44A6E75}"/>
              </a:ext>
            </a:extLst>
          </p:cNvPr>
          <p:cNvGrpSpPr/>
          <p:nvPr/>
        </p:nvGrpSpPr>
        <p:grpSpPr>
          <a:xfrm>
            <a:off x="7565476" y="6288291"/>
            <a:ext cx="417240" cy="287280"/>
            <a:chOff x="7565476" y="6288291"/>
            <a:chExt cx="417240" cy="287280"/>
          </a:xfrm>
        </p:grpSpPr>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0712FE12-7919-12A0-E794-DC523C236F1C}"/>
                    </a:ext>
                  </a:extLst>
                </p14:cNvPr>
                <p14:cNvContentPartPr/>
                <p14:nvPr/>
              </p14:nvContentPartPr>
              <p14:xfrm>
                <a:off x="7592116" y="6288291"/>
                <a:ext cx="48600" cy="287280"/>
              </p14:xfrm>
            </p:contentPart>
          </mc:Choice>
          <mc:Fallback xmlns="">
            <p:pic>
              <p:nvPicPr>
                <p:cNvPr id="26" name="Ink 25">
                  <a:extLst>
                    <a:ext uri="{FF2B5EF4-FFF2-40B4-BE49-F238E27FC236}">
                      <a16:creationId xmlns:a16="http://schemas.microsoft.com/office/drawing/2014/main" id="{0712FE12-7919-12A0-E794-DC523C236F1C}"/>
                    </a:ext>
                  </a:extLst>
                </p:cNvPr>
                <p:cNvPicPr/>
                <p:nvPr/>
              </p:nvPicPr>
              <p:blipFill>
                <a:blip r:embed="rId32"/>
                <a:stretch>
                  <a:fillRect/>
                </a:stretch>
              </p:blipFill>
              <p:spPr>
                <a:xfrm>
                  <a:off x="7574116" y="6270291"/>
                  <a:ext cx="842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12B79F18-90FF-8785-D76D-381D8F5D4D1A}"/>
                    </a:ext>
                  </a:extLst>
                </p14:cNvPr>
                <p14:cNvContentPartPr/>
                <p14:nvPr/>
              </p14:nvContentPartPr>
              <p14:xfrm>
                <a:off x="7565476" y="6412491"/>
                <a:ext cx="258120" cy="144720"/>
              </p14:xfrm>
            </p:contentPart>
          </mc:Choice>
          <mc:Fallback xmlns="">
            <p:pic>
              <p:nvPicPr>
                <p:cNvPr id="27" name="Ink 26">
                  <a:extLst>
                    <a:ext uri="{FF2B5EF4-FFF2-40B4-BE49-F238E27FC236}">
                      <a16:creationId xmlns:a16="http://schemas.microsoft.com/office/drawing/2014/main" id="{12B79F18-90FF-8785-D76D-381D8F5D4D1A}"/>
                    </a:ext>
                  </a:extLst>
                </p:cNvPr>
                <p:cNvPicPr/>
                <p:nvPr/>
              </p:nvPicPr>
              <p:blipFill>
                <a:blip r:embed="rId34"/>
                <a:stretch>
                  <a:fillRect/>
                </a:stretch>
              </p:blipFill>
              <p:spPr>
                <a:xfrm>
                  <a:off x="7547476" y="6394491"/>
                  <a:ext cx="293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637EDE04-D2AD-6D2E-79F3-7D6AB95B646A}"/>
                    </a:ext>
                  </a:extLst>
                </p14:cNvPr>
                <p14:cNvContentPartPr/>
                <p14:nvPr/>
              </p14:nvContentPartPr>
              <p14:xfrm>
                <a:off x="7818196" y="6378291"/>
                <a:ext cx="164520" cy="133920"/>
              </p14:xfrm>
            </p:contentPart>
          </mc:Choice>
          <mc:Fallback xmlns="">
            <p:pic>
              <p:nvPicPr>
                <p:cNvPr id="28" name="Ink 27">
                  <a:extLst>
                    <a:ext uri="{FF2B5EF4-FFF2-40B4-BE49-F238E27FC236}">
                      <a16:creationId xmlns:a16="http://schemas.microsoft.com/office/drawing/2014/main" id="{637EDE04-D2AD-6D2E-79F3-7D6AB95B646A}"/>
                    </a:ext>
                  </a:extLst>
                </p:cNvPr>
                <p:cNvPicPr/>
                <p:nvPr/>
              </p:nvPicPr>
              <p:blipFill>
                <a:blip r:embed="rId36"/>
                <a:stretch>
                  <a:fillRect/>
                </a:stretch>
              </p:blipFill>
              <p:spPr>
                <a:xfrm>
                  <a:off x="7800235" y="6360291"/>
                  <a:ext cx="200082" cy="169560"/>
                </a:xfrm>
                <a:prstGeom prst="rect">
                  <a:avLst/>
                </a:prstGeom>
              </p:spPr>
            </p:pic>
          </mc:Fallback>
        </mc:AlternateContent>
      </p:grpSp>
      <p:grpSp>
        <p:nvGrpSpPr>
          <p:cNvPr id="37" name="Group 36">
            <a:extLst>
              <a:ext uri="{FF2B5EF4-FFF2-40B4-BE49-F238E27FC236}">
                <a16:creationId xmlns:a16="http://schemas.microsoft.com/office/drawing/2014/main" id="{2C34C372-9CB4-A84E-FCC3-9510AC14E44C}"/>
              </a:ext>
            </a:extLst>
          </p:cNvPr>
          <p:cNvGrpSpPr/>
          <p:nvPr/>
        </p:nvGrpSpPr>
        <p:grpSpPr>
          <a:xfrm>
            <a:off x="8206276" y="6179931"/>
            <a:ext cx="1030680" cy="338040"/>
            <a:chOff x="8206276" y="6179931"/>
            <a:chExt cx="1030680" cy="338040"/>
          </a:xfrm>
        </p:grpSpPr>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B7B56934-537D-D2A6-4DDE-5829BE6ACB06}"/>
                    </a:ext>
                  </a:extLst>
                </p14:cNvPr>
                <p14:cNvContentPartPr/>
                <p14:nvPr/>
              </p14:nvContentPartPr>
              <p14:xfrm>
                <a:off x="8206276" y="6246891"/>
                <a:ext cx="133200" cy="271080"/>
              </p14:xfrm>
            </p:contentPart>
          </mc:Choice>
          <mc:Fallback xmlns="">
            <p:pic>
              <p:nvPicPr>
                <p:cNvPr id="29" name="Ink 28">
                  <a:extLst>
                    <a:ext uri="{FF2B5EF4-FFF2-40B4-BE49-F238E27FC236}">
                      <a16:creationId xmlns:a16="http://schemas.microsoft.com/office/drawing/2014/main" id="{B7B56934-537D-D2A6-4DDE-5829BE6ACB06}"/>
                    </a:ext>
                  </a:extLst>
                </p:cNvPr>
                <p:cNvPicPr/>
                <p:nvPr/>
              </p:nvPicPr>
              <p:blipFill>
                <a:blip r:embed="rId38"/>
                <a:stretch>
                  <a:fillRect/>
                </a:stretch>
              </p:blipFill>
              <p:spPr>
                <a:xfrm>
                  <a:off x="8188276" y="6228891"/>
                  <a:ext cx="1688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CF35405E-9B1D-07D9-1029-3E30C4AC73C1}"/>
                    </a:ext>
                  </a:extLst>
                </p14:cNvPr>
                <p14:cNvContentPartPr/>
                <p14:nvPr/>
              </p14:nvContentPartPr>
              <p14:xfrm>
                <a:off x="8372596" y="6314571"/>
                <a:ext cx="115920" cy="137520"/>
              </p14:xfrm>
            </p:contentPart>
          </mc:Choice>
          <mc:Fallback xmlns="">
            <p:pic>
              <p:nvPicPr>
                <p:cNvPr id="30" name="Ink 29">
                  <a:extLst>
                    <a:ext uri="{FF2B5EF4-FFF2-40B4-BE49-F238E27FC236}">
                      <a16:creationId xmlns:a16="http://schemas.microsoft.com/office/drawing/2014/main" id="{CF35405E-9B1D-07D9-1029-3E30C4AC73C1}"/>
                    </a:ext>
                  </a:extLst>
                </p:cNvPr>
                <p:cNvPicPr/>
                <p:nvPr/>
              </p:nvPicPr>
              <p:blipFill>
                <a:blip r:embed="rId40"/>
                <a:stretch>
                  <a:fillRect/>
                </a:stretch>
              </p:blipFill>
              <p:spPr>
                <a:xfrm>
                  <a:off x="8354652" y="6296571"/>
                  <a:ext cx="15145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C6AB33E8-0B90-67D0-A162-6BAE7B77E6C0}"/>
                    </a:ext>
                  </a:extLst>
                </p14:cNvPr>
                <p14:cNvContentPartPr/>
                <p14:nvPr/>
              </p14:nvContentPartPr>
              <p14:xfrm>
                <a:off x="8517676" y="6312411"/>
                <a:ext cx="144000" cy="142560"/>
              </p14:xfrm>
            </p:contentPart>
          </mc:Choice>
          <mc:Fallback xmlns="">
            <p:pic>
              <p:nvPicPr>
                <p:cNvPr id="31" name="Ink 30">
                  <a:extLst>
                    <a:ext uri="{FF2B5EF4-FFF2-40B4-BE49-F238E27FC236}">
                      <a16:creationId xmlns:a16="http://schemas.microsoft.com/office/drawing/2014/main" id="{C6AB33E8-0B90-67D0-A162-6BAE7B77E6C0}"/>
                    </a:ext>
                  </a:extLst>
                </p:cNvPr>
                <p:cNvPicPr/>
                <p:nvPr/>
              </p:nvPicPr>
              <p:blipFill>
                <a:blip r:embed="rId42"/>
                <a:stretch>
                  <a:fillRect/>
                </a:stretch>
              </p:blipFill>
              <p:spPr>
                <a:xfrm>
                  <a:off x="8499631" y="6294411"/>
                  <a:ext cx="179729"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0AADAA6F-4163-664E-4234-8FBAB8F18A26}"/>
                    </a:ext>
                  </a:extLst>
                </p14:cNvPr>
                <p14:cNvContentPartPr/>
                <p14:nvPr/>
              </p14:nvContentPartPr>
              <p14:xfrm>
                <a:off x="8778316" y="6315291"/>
                <a:ext cx="74160" cy="12960"/>
              </p14:xfrm>
            </p:contentPart>
          </mc:Choice>
          <mc:Fallback xmlns="">
            <p:pic>
              <p:nvPicPr>
                <p:cNvPr id="32" name="Ink 31">
                  <a:extLst>
                    <a:ext uri="{FF2B5EF4-FFF2-40B4-BE49-F238E27FC236}">
                      <a16:creationId xmlns:a16="http://schemas.microsoft.com/office/drawing/2014/main" id="{0AADAA6F-4163-664E-4234-8FBAB8F18A26}"/>
                    </a:ext>
                  </a:extLst>
                </p:cNvPr>
                <p:cNvPicPr/>
                <p:nvPr/>
              </p:nvPicPr>
              <p:blipFill>
                <a:blip r:embed="rId44"/>
                <a:stretch>
                  <a:fillRect/>
                </a:stretch>
              </p:blipFill>
              <p:spPr>
                <a:xfrm>
                  <a:off x="8760316" y="6297777"/>
                  <a:ext cx="109800" cy="4763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020CFEEB-DCDD-275E-BFF2-A8ABF4A5272C}"/>
                    </a:ext>
                  </a:extLst>
                </p14:cNvPr>
                <p14:cNvContentPartPr/>
                <p14:nvPr/>
              </p14:nvContentPartPr>
              <p14:xfrm>
                <a:off x="8874076" y="6215571"/>
                <a:ext cx="146160" cy="204480"/>
              </p14:xfrm>
            </p:contentPart>
          </mc:Choice>
          <mc:Fallback xmlns="">
            <p:pic>
              <p:nvPicPr>
                <p:cNvPr id="33" name="Ink 32">
                  <a:extLst>
                    <a:ext uri="{FF2B5EF4-FFF2-40B4-BE49-F238E27FC236}">
                      <a16:creationId xmlns:a16="http://schemas.microsoft.com/office/drawing/2014/main" id="{020CFEEB-DCDD-275E-BFF2-A8ABF4A5272C}"/>
                    </a:ext>
                  </a:extLst>
                </p:cNvPr>
                <p:cNvPicPr/>
                <p:nvPr/>
              </p:nvPicPr>
              <p:blipFill>
                <a:blip r:embed="rId46"/>
                <a:stretch>
                  <a:fillRect/>
                </a:stretch>
              </p:blipFill>
              <p:spPr>
                <a:xfrm>
                  <a:off x="8856076" y="6197571"/>
                  <a:ext cx="181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4ED26605-147D-200C-595A-0F1BF0DF1D64}"/>
                    </a:ext>
                  </a:extLst>
                </p14:cNvPr>
                <p14:cNvContentPartPr/>
                <p14:nvPr/>
              </p14:nvContentPartPr>
              <p14:xfrm>
                <a:off x="8886316" y="6284691"/>
                <a:ext cx="110160" cy="48960"/>
              </p14:xfrm>
            </p:contentPart>
          </mc:Choice>
          <mc:Fallback xmlns="">
            <p:pic>
              <p:nvPicPr>
                <p:cNvPr id="34" name="Ink 33">
                  <a:extLst>
                    <a:ext uri="{FF2B5EF4-FFF2-40B4-BE49-F238E27FC236}">
                      <a16:creationId xmlns:a16="http://schemas.microsoft.com/office/drawing/2014/main" id="{4ED26605-147D-200C-595A-0F1BF0DF1D64}"/>
                    </a:ext>
                  </a:extLst>
                </p:cNvPr>
                <p:cNvPicPr/>
                <p:nvPr/>
              </p:nvPicPr>
              <p:blipFill>
                <a:blip r:embed="rId48"/>
                <a:stretch>
                  <a:fillRect/>
                </a:stretch>
              </p:blipFill>
              <p:spPr>
                <a:xfrm>
                  <a:off x="8868375" y="6266691"/>
                  <a:ext cx="145684"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67D04675-B3D3-7DAA-3B56-608A8ABBF48D}"/>
                    </a:ext>
                  </a:extLst>
                </p14:cNvPr>
                <p14:cNvContentPartPr/>
                <p14:nvPr/>
              </p14:nvContentPartPr>
              <p14:xfrm>
                <a:off x="9051196" y="6179931"/>
                <a:ext cx="148320" cy="189000"/>
              </p14:xfrm>
            </p:contentPart>
          </mc:Choice>
          <mc:Fallback xmlns="">
            <p:pic>
              <p:nvPicPr>
                <p:cNvPr id="35" name="Ink 34">
                  <a:extLst>
                    <a:ext uri="{FF2B5EF4-FFF2-40B4-BE49-F238E27FC236}">
                      <a16:creationId xmlns:a16="http://schemas.microsoft.com/office/drawing/2014/main" id="{67D04675-B3D3-7DAA-3B56-608A8ABBF48D}"/>
                    </a:ext>
                  </a:extLst>
                </p:cNvPr>
                <p:cNvPicPr/>
                <p:nvPr/>
              </p:nvPicPr>
              <p:blipFill>
                <a:blip r:embed="rId50"/>
                <a:stretch>
                  <a:fillRect/>
                </a:stretch>
              </p:blipFill>
              <p:spPr>
                <a:xfrm>
                  <a:off x="9033196" y="6161931"/>
                  <a:ext cx="18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DF35A186-93AD-5A97-A196-CD60558D6688}"/>
                    </a:ext>
                  </a:extLst>
                </p14:cNvPr>
                <p14:cNvContentPartPr/>
                <p14:nvPr/>
              </p14:nvContentPartPr>
              <p14:xfrm>
                <a:off x="9045076" y="6353451"/>
                <a:ext cx="191880" cy="88920"/>
              </p14:xfrm>
            </p:contentPart>
          </mc:Choice>
          <mc:Fallback xmlns="">
            <p:pic>
              <p:nvPicPr>
                <p:cNvPr id="36" name="Ink 35">
                  <a:extLst>
                    <a:ext uri="{FF2B5EF4-FFF2-40B4-BE49-F238E27FC236}">
                      <a16:creationId xmlns:a16="http://schemas.microsoft.com/office/drawing/2014/main" id="{DF35A186-93AD-5A97-A196-CD60558D6688}"/>
                    </a:ext>
                  </a:extLst>
                </p:cNvPr>
                <p:cNvPicPr/>
                <p:nvPr/>
              </p:nvPicPr>
              <p:blipFill>
                <a:blip r:embed="rId52"/>
                <a:stretch>
                  <a:fillRect/>
                </a:stretch>
              </p:blipFill>
              <p:spPr>
                <a:xfrm>
                  <a:off x="9027076" y="6335451"/>
                  <a:ext cx="227520" cy="124560"/>
                </a:xfrm>
                <a:prstGeom prst="rect">
                  <a:avLst/>
                </a:prstGeom>
              </p:spPr>
            </p:pic>
          </mc:Fallback>
        </mc:AlternateContent>
      </p:grpSp>
    </p:spTree>
    <p:extLst>
      <p:ext uri="{BB962C8B-B14F-4D97-AF65-F5344CB8AC3E}">
        <p14:creationId xmlns:p14="http://schemas.microsoft.com/office/powerpoint/2010/main" val="396079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D81D-E0FF-08AE-5840-27EC073E7928}"/>
              </a:ext>
            </a:extLst>
          </p:cNvPr>
          <p:cNvSpPr>
            <a:spLocks noGrp="1"/>
          </p:cNvSpPr>
          <p:nvPr>
            <p:ph type="title"/>
          </p:nvPr>
        </p:nvSpPr>
        <p:spPr>
          <a:xfrm>
            <a:off x="1695149" y="223120"/>
            <a:ext cx="8801702" cy="590560"/>
          </a:xfrm>
        </p:spPr>
        <p:txBody>
          <a:bodyPr anchor="b">
            <a:normAutofit/>
          </a:bodyPr>
          <a:lstStyle/>
          <a:p>
            <a:r>
              <a:rPr lang="en-US" b="1">
                <a:latin typeface="Nunito" pitchFamily="2" charset="0"/>
              </a:rPr>
              <a:t>CyberGPT Machine Design (Solution Space)</a:t>
            </a:r>
          </a:p>
        </p:txBody>
      </p:sp>
      <p:sp>
        <p:nvSpPr>
          <p:cNvPr id="6" name="Slide Number Placeholder 5">
            <a:extLst>
              <a:ext uri="{FF2B5EF4-FFF2-40B4-BE49-F238E27FC236}">
                <a16:creationId xmlns:a16="http://schemas.microsoft.com/office/drawing/2014/main" id="{8CE68BA1-31CE-9163-1659-C74908ECA942}"/>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6</a:t>
            </a:fld>
            <a:endParaRPr lang="en-US"/>
          </a:p>
        </p:txBody>
      </p:sp>
      <p:pic>
        <p:nvPicPr>
          <p:cNvPr id="18" name="Content Placeholder 17" descr="A screenshot of a computer&#10;&#10;Description automatically generated">
            <a:extLst>
              <a:ext uri="{FF2B5EF4-FFF2-40B4-BE49-F238E27FC236}">
                <a16:creationId xmlns:a16="http://schemas.microsoft.com/office/drawing/2014/main" id="{6F1BCFFD-459E-26EE-C8CA-0A1AAC6C029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44" y="1046603"/>
            <a:ext cx="12229799" cy="5166911"/>
          </a:xfrm>
          <a:prstGeom prst="rect">
            <a:avLst/>
          </a:prstGeom>
          <a:noFill/>
          <a:ln>
            <a:noFill/>
          </a:ln>
        </p:spPr>
      </p:pic>
    </p:spTree>
    <p:extLst>
      <p:ext uri="{BB962C8B-B14F-4D97-AF65-F5344CB8AC3E}">
        <p14:creationId xmlns:p14="http://schemas.microsoft.com/office/powerpoint/2010/main" val="638362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F05BF6-1462-39BB-20B7-CE00FF19D58F}"/>
              </a:ext>
            </a:extLst>
          </p:cNvPr>
          <p:cNvSpPr>
            <a:spLocks noGrp="1"/>
          </p:cNvSpPr>
          <p:nvPr>
            <p:ph type="sldNum" sz="quarter" idx="12"/>
          </p:nvPr>
        </p:nvSpPr>
        <p:spPr/>
        <p:txBody>
          <a:bodyPr/>
          <a:lstStyle/>
          <a:p>
            <a:fld id="{C68AC1EC-23E2-4F0E-A5A4-674EC8DB954E}" type="slidenum">
              <a:rPr lang="en-US" smtClean="0"/>
              <a:t>7</a:t>
            </a:fld>
            <a:endParaRPr lang="en-US"/>
          </a:p>
        </p:txBody>
      </p:sp>
      <p:sp>
        <p:nvSpPr>
          <p:cNvPr id="8" name="Content Placeholder 2">
            <a:extLst>
              <a:ext uri="{FF2B5EF4-FFF2-40B4-BE49-F238E27FC236}">
                <a16:creationId xmlns:a16="http://schemas.microsoft.com/office/drawing/2014/main" id="{DA284158-0684-FABF-18F7-02FFF75E7E20}"/>
              </a:ext>
            </a:extLst>
          </p:cNvPr>
          <p:cNvSpPr>
            <a:spLocks noGrp="1"/>
          </p:cNvSpPr>
          <p:nvPr>
            <p:ph idx="1"/>
          </p:nvPr>
        </p:nvSpPr>
        <p:spPr>
          <a:xfrm>
            <a:off x="877824" y="1525457"/>
            <a:ext cx="10442575" cy="1691573"/>
          </a:xfrm>
          <a:solidFill>
            <a:schemeClr val="accent2">
              <a:lumMod val="40000"/>
              <a:lumOff val="60000"/>
            </a:schemeClr>
          </a:solidFill>
        </p:spPr>
        <p:txBody>
          <a:bodyPr vert="horz" lIns="91440" tIns="45720" rIns="91440" bIns="45720" rtlCol="0" anchor="t">
            <a:noAutofit/>
          </a:bodyPr>
          <a:lstStyle/>
          <a:p>
            <a:pPr algn="just"/>
            <a:r>
              <a:rPr lang="en-US">
                <a:latin typeface="Nunito" pitchFamily="2" charset="0"/>
                <a:ea typeface="+mn-lt"/>
                <a:cs typeface="+mn-lt"/>
              </a:rPr>
              <a:t>Our chat interface, powered by generative AI and fine-tuning models, enables cyber analysts to engage with an AI solution, enhancing understanding and responsiveness to cybersecurity queries and threats.</a:t>
            </a:r>
            <a:endParaRPr lang="en-US">
              <a:latin typeface="Nunito" pitchFamily="2" charset="0"/>
            </a:endParaRPr>
          </a:p>
          <a:p>
            <a:pPr algn="just"/>
            <a:r>
              <a:rPr lang="en-US">
                <a:latin typeface="Nunito" pitchFamily="2" charset="0"/>
                <a:ea typeface="+mn-lt"/>
                <a:cs typeface="+mn-lt"/>
              </a:rPr>
              <a:t>The AI leverages historical incident data, organizational architecture insights, and open threat intelligence databases to analyze, suggested response playbooks and respond to emerging threats effectively.</a:t>
            </a:r>
            <a:endParaRPr lang="en-US">
              <a:latin typeface="Nunito" pitchFamily="2" charset="0"/>
            </a:endParaRPr>
          </a:p>
          <a:p>
            <a:pPr>
              <a:buFont typeface="Arial"/>
              <a:buChar char="•"/>
            </a:pPr>
            <a:endParaRPr lang="en-US">
              <a:solidFill>
                <a:srgbClr val="0D0D0D"/>
              </a:solidFill>
              <a:latin typeface="Nunito" pitchFamily="2" charset="0"/>
              <a:cs typeface="Arial"/>
            </a:endParaRPr>
          </a:p>
          <a:p>
            <a:pPr lvl="1" indent="0">
              <a:buNone/>
            </a:pPr>
            <a:endParaRPr lang="en-US" sz="1600">
              <a:solidFill>
                <a:srgbClr val="0D0D0D"/>
              </a:solidFill>
              <a:latin typeface="Nunito" pitchFamily="2" charset="0"/>
              <a:cs typeface="Arial"/>
            </a:endParaRPr>
          </a:p>
          <a:p>
            <a:pPr marL="228600"/>
            <a:endParaRPr lang="en-US">
              <a:solidFill>
                <a:srgbClr val="35403A"/>
              </a:solidFill>
              <a:latin typeface="Nunito" pitchFamily="2" charset="0"/>
            </a:endParaRPr>
          </a:p>
          <a:p>
            <a:pPr marL="228600"/>
            <a:endParaRPr lang="en-US">
              <a:solidFill>
                <a:srgbClr val="35403A"/>
              </a:solidFill>
              <a:latin typeface="Nunito" pitchFamily="2" charset="0"/>
            </a:endParaRPr>
          </a:p>
        </p:txBody>
      </p:sp>
      <p:sp>
        <p:nvSpPr>
          <p:cNvPr id="9" name="Content Placeholder 2">
            <a:extLst>
              <a:ext uri="{FF2B5EF4-FFF2-40B4-BE49-F238E27FC236}">
                <a16:creationId xmlns:a16="http://schemas.microsoft.com/office/drawing/2014/main" id="{819DC149-79A3-3CCF-8C3F-A5729FC5113E}"/>
              </a:ext>
            </a:extLst>
          </p:cNvPr>
          <p:cNvSpPr txBox="1">
            <a:spLocks/>
          </p:cNvSpPr>
          <p:nvPr/>
        </p:nvSpPr>
        <p:spPr>
          <a:xfrm>
            <a:off x="883809" y="3429000"/>
            <a:ext cx="10449783" cy="2780414"/>
          </a:xfrm>
          <a:prstGeom prst="rect">
            <a:avLst/>
          </a:prstGeom>
          <a:solidFill>
            <a:schemeClr val="accent6">
              <a:lumMod val="40000"/>
              <a:lumOff val="60000"/>
            </a:schemeClr>
          </a:solidFill>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Nunito" pitchFamily="2" charset="0"/>
                <a:ea typeface="+mn-lt"/>
                <a:cs typeface="Arial"/>
              </a:rPr>
              <a:t>Benefits for Cyber Analysts</a:t>
            </a:r>
            <a:r>
              <a:rPr lang="en-US" b="1">
                <a:solidFill>
                  <a:srgbClr val="0D0D0D"/>
                </a:solidFill>
                <a:latin typeface="Nunito" pitchFamily="2" charset="0"/>
                <a:ea typeface="+mn-lt"/>
                <a:cs typeface="Arial"/>
              </a:rPr>
              <a:t>:</a:t>
            </a:r>
            <a:r>
              <a:rPr lang="en-US">
                <a:latin typeface="Nunito" pitchFamily="2" charset="0"/>
                <a:ea typeface="+mn-lt"/>
                <a:cs typeface="Arial"/>
              </a:rPr>
              <a:t> </a:t>
            </a:r>
            <a:endParaRPr lang="en-US">
              <a:latin typeface="Nunito" pitchFamily="2" charset="0"/>
            </a:endParaRPr>
          </a:p>
          <a:p>
            <a:pPr algn="just">
              <a:lnSpc>
                <a:spcPct val="110000"/>
              </a:lnSpc>
            </a:pPr>
            <a:r>
              <a:rPr lang="en-US">
                <a:solidFill>
                  <a:srgbClr val="0D0D0D"/>
                </a:solidFill>
                <a:latin typeface="Nunito" pitchFamily="2" charset="0"/>
                <a:ea typeface="+mn-lt"/>
                <a:cs typeface="Arial"/>
              </a:rPr>
              <a:t>Empowers analysts with comprehensive historical insights and real-time threat intelligence.</a:t>
            </a:r>
            <a:r>
              <a:rPr lang="en-US">
                <a:latin typeface="Nunito" pitchFamily="2" charset="0"/>
                <a:ea typeface="+mn-lt"/>
                <a:cs typeface="Arial"/>
              </a:rPr>
              <a:t> </a:t>
            </a:r>
            <a:endParaRPr lang="en-US">
              <a:latin typeface="Nunito" pitchFamily="2" charset="0"/>
            </a:endParaRPr>
          </a:p>
          <a:p>
            <a:pPr algn="just">
              <a:lnSpc>
                <a:spcPct val="110000"/>
              </a:lnSpc>
            </a:pPr>
            <a:r>
              <a:rPr lang="en-US">
                <a:solidFill>
                  <a:srgbClr val="0D0D0D"/>
                </a:solidFill>
                <a:latin typeface="Nunito" pitchFamily="2" charset="0"/>
                <a:ea typeface="+mn-lt"/>
                <a:cs typeface="Arial"/>
              </a:rPr>
              <a:t>Streamlines threat analysis and resolution processes.</a:t>
            </a:r>
            <a:r>
              <a:rPr lang="en-US">
                <a:latin typeface="Nunito" pitchFamily="2" charset="0"/>
                <a:ea typeface="+mn-lt"/>
                <a:cs typeface="Arial"/>
              </a:rPr>
              <a:t> </a:t>
            </a:r>
            <a:endParaRPr lang="en-US">
              <a:latin typeface="Nunito" pitchFamily="2" charset="0"/>
            </a:endParaRPr>
          </a:p>
          <a:p>
            <a:pPr algn="just">
              <a:lnSpc>
                <a:spcPct val="110000"/>
              </a:lnSpc>
            </a:pPr>
            <a:r>
              <a:rPr lang="en-US">
                <a:solidFill>
                  <a:srgbClr val="0D0D0D"/>
                </a:solidFill>
                <a:latin typeface="Nunito" pitchFamily="2" charset="0"/>
                <a:ea typeface="+mn-lt"/>
                <a:cs typeface="Arial"/>
              </a:rPr>
              <a:t>Enhances collaboration and decision-making within cybersecurity teams.</a:t>
            </a:r>
            <a:r>
              <a:rPr lang="en-US">
                <a:latin typeface="Nunito" pitchFamily="2" charset="0"/>
                <a:ea typeface="+mn-lt"/>
                <a:cs typeface="Arial"/>
              </a:rPr>
              <a:t> </a:t>
            </a:r>
            <a:endParaRPr lang="en-US">
              <a:latin typeface="Nunito" pitchFamily="2" charset="0"/>
            </a:endParaRPr>
          </a:p>
          <a:p>
            <a:pPr algn="just"/>
            <a:r>
              <a:rPr lang="en-US">
                <a:solidFill>
                  <a:srgbClr val="0D0D0D"/>
                </a:solidFill>
                <a:latin typeface="Nunito" pitchFamily="2" charset="0"/>
                <a:ea typeface="+mn-lt"/>
                <a:cs typeface="Arial"/>
              </a:rPr>
              <a:t>The interface prioritizes simplicity and user-friendliness, facilitating easy navigation, interaction, and access </a:t>
            </a:r>
            <a:r>
              <a:rPr lang="en-US">
                <a:solidFill>
                  <a:srgbClr val="0D0D0D"/>
                </a:solidFill>
                <a:latin typeface="Nunito" pitchFamily="2" charset="0"/>
                <a:ea typeface="+mn-lt"/>
                <a:cs typeface="+mn-lt"/>
              </a:rPr>
              <a:t>to essential functionalities such as inputting threat details, viewing historical data, and receiving recommendations.</a:t>
            </a:r>
          </a:p>
          <a:p>
            <a:pPr marL="0" indent="0">
              <a:buNone/>
            </a:pPr>
            <a:endParaRPr lang="en-US">
              <a:latin typeface="Nunito" pitchFamily="2" charset="0"/>
            </a:endParaRPr>
          </a:p>
          <a:p>
            <a:endParaRPr lang="en-US" b="1">
              <a:solidFill>
                <a:srgbClr val="0D0D0D"/>
              </a:solidFill>
              <a:latin typeface="Nunito" pitchFamily="2" charset="0"/>
              <a:cs typeface="Arial"/>
            </a:endParaRPr>
          </a:p>
          <a:p>
            <a:pPr>
              <a:buFont typeface="Arial"/>
              <a:buChar char="•"/>
            </a:pPr>
            <a:endParaRPr lang="en-US">
              <a:solidFill>
                <a:srgbClr val="0D0D0D"/>
              </a:solidFill>
              <a:latin typeface="Nunito" pitchFamily="2" charset="0"/>
            </a:endParaRPr>
          </a:p>
          <a:p>
            <a:pPr marL="228600" lvl="1" indent="0">
              <a:buFont typeface="Arial" panose="020B0604020202020204" pitchFamily="34" charset="0"/>
              <a:buNone/>
            </a:pPr>
            <a:endParaRPr lang="en-US" sz="1600">
              <a:solidFill>
                <a:srgbClr val="0D0D0D"/>
              </a:solidFill>
              <a:latin typeface="Nunito" pitchFamily="2" charset="0"/>
            </a:endParaRPr>
          </a:p>
          <a:p>
            <a:endParaRPr lang="en-US">
              <a:latin typeface="Nunito" pitchFamily="2" charset="0"/>
            </a:endParaRPr>
          </a:p>
          <a:p>
            <a:endParaRPr lang="en-US">
              <a:latin typeface="Nunito" pitchFamily="2" charset="0"/>
            </a:endParaRPr>
          </a:p>
        </p:txBody>
      </p:sp>
      <p:sp>
        <p:nvSpPr>
          <p:cNvPr id="10" name="Title 1">
            <a:extLst>
              <a:ext uri="{FF2B5EF4-FFF2-40B4-BE49-F238E27FC236}">
                <a16:creationId xmlns:a16="http://schemas.microsoft.com/office/drawing/2014/main" id="{E8FED6CF-15B2-84DA-E93E-BFEB26723888}"/>
              </a:ext>
            </a:extLst>
          </p:cNvPr>
          <p:cNvSpPr txBox="1">
            <a:spLocks/>
          </p:cNvSpPr>
          <p:nvPr/>
        </p:nvSpPr>
        <p:spPr>
          <a:xfrm>
            <a:off x="883808" y="291742"/>
            <a:ext cx="10449784" cy="64362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sz="2800" b="1">
                <a:latin typeface="Nunito"/>
              </a:rPr>
              <a:t>Human Behavior Design</a:t>
            </a:r>
          </a:p>
        </p:txBody>
      </p:sp>
    </p:spTree>
    <p:extLst>
      <p:ext uri="{BB962C8B-B14F-4D97-AF65-F5344CB8AC3E}">
        <p14:creationId xmlns:p14="http://schemas.microsoft.com/office/powerpoint/2010/main" val="140936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D3D96-E3E0-5351-74C7-1917298F430E}"/>
              </a:ext>
            </a:extLst>
          </p:cNvPr>
          <p:cNvSpPr>
            <a:spLocks noGrp="1"/>
          </p:cNvSpPr>
          <p:nvPr>
            <p:ph type="title"/>
          </p:nvPr>
        </p:nvSpPr>
        <p:spPr>
          <a:xfrm>
            <a:off x="350729" y="588245"/>
            <a:ext cx="11486367" cy="802144"/>
          </a:xfrm>
        </p:spPr>
        <p:txBody>
          <a:bodyPr anchor="b">
            <a:normAutofit/>
          </a:bodyPr>
          <a:lstStyle/>
          <a:p>
            <a:r>
              <a:rPr lang="en-US" b="1">
                <a:latin typeface="Nunito" pitchFamily="2" charset="0"/>
              </a:rPr>
              <a:t>Generative AI methods used in CyberGPT (Solution Space)</a:t>
            </a:r>
          </a:p>
        </p:txBody>
      </p:sp>
      <p:sp>
        <p:nvSpPr>
          <p:cNvPr id="6" name="Slide Number Placeholder 5">
            <a:extLst>
              <a:ext uri="{FF2B5EF4-FFF2-40B4-BE49-F238E27FC236}">
                <a16:creationId xmlns:a16="http://schemas.microsoft.com/office/drawing/2014/main" id="{D7707091-7759-76E4-5261-4384DC41D2C1}"/>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8</a:t>
            </a:fld>
            <a:endParaRPr lang="en-US"/>
          </a:p>
        </p:txBody>
      </p:sp>
      <p:graphicFrame>
        <p:nvGraphicFramePr>
          <p:cNvPr id="8" name="Content Placeholder 2">
            <a:extLst>
              <a:ext uri="{FF2B5EF4-FFF2-40B4-BE49-F238E27FC236}">
                <a16:creationId xmlns:a16="http://schemas.microsoft.com/office/drawing/2014/main" id="{89E21D06-2929-EC7B-D044-8C7C8E870971}"/>
              </a:ext>
            </a:extLst>
          </p:cNvPr>
          <p:cNvGraphicFramePr>
            <a:graphicFrameLocks noGrp="1"/>
          </p:cNvGraphicFramePr>
          <p:nvPr>
            <p:ph idx="1"/>
            <p:extLst>
              <p:ext uri="{D42A27DB-BD31-4B8C-83A1-F6EECF244321}">
                <p14:modId xmlns:p14="http://schemas.microsoft.com/office/powerpoint/2010/main" val="114550105"/>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949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CFA6-3CFC-043C-682C-65F2EB561ADC}"/>
              </a:ext>
            </a:extLst>
          </p:cNvPr>
          <p:cNvSpPr>
            <a:spLocks noGrp="1"/>
          </p:cNvSpPr>
          <p:nvPr>
            <p:ph type="title"/>
          </p:nvPr>
        </p:nvSpPr>
        <p:spPr>
          <a:xfrm>
            <a:off x="871108" y="588245"/>
            <a:ext cx="10449784" cy="581877"/>
          </a:xfrm>
        </p:spPr>
        <p:txBody>
          <a:bodyPr anchor="b">
            <a:normAutofit/>
          </a:bodyPr>
          <a:lstStyle/>
          <a:p>
            <a:r>
              <a:rPr lang="en-US" sz="2800" b="1">
                <a:latin typeface="Nunito" pitchFamily="2" charset="0"/>
              </a:rPr>
              <a:t>Requirements to build the solution (Implementation Cycle)</a:t>
            </a:r>
          </a:p>
        </p:txBody>
      </p:sp>
      <p:sp>
        <p:nvSpPr>
          <p:cNvPr id="4" name="Date Placeholder 3">
            <a:extLst>
              <a:ext uri="{FF2B5EF4-FFF2-40B4-BE49-F238E27FC236}">
                <a16:creationId xmlns:a16="http://schemas.microsoft.com/office/drawing/2014/main" id="{68AD9072-6AD6-DA38-4EA7-92A5EE9B27A5}"/>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2/22/2025</a:t>
            </a:fld>
            <a:endParaRPr lang="en-US"/>
          </a:p>
        </p:txBody>
      </p:sp>
      <p:sp>
        <p:nvSpPr>
          <p:cNvPr id="5" name="Footer Placeholder 4">
            <a:extLst>
              <a:ext uri="{FF2B5EF4-FFF2-40B4-BE49-F238E27FC236}">
                <a16:creationId xmlns:a16="http://schemas.microsoft.com/office/drawing/2014/main" id="{F32C9F06-5A23-FFE7-3EF7-F887A94A5DF1}"/>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513E374D-E797-03CA-E806-06A3059F39DE}"/>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9</a:t>
            </a:fld>
            <a:endParaRPr lang="en-US"/>
          </a:p>
        </p:txBody>
      </p:sp>
      <p:graphicFrame>
        <p:nvGraphicFramePr>
          <p:cNvPr id="8" name="Content Placeholder 2">
            <a:extLst>
              <a:ext uri="{FF2B5EF4-FFF2-40B4-BE49-F238E27FC236}">
                <a16:creationId xmlns:a16="http://schemas.microsoft.com/office/drawing/2014/main" id="{C01C9369-C5A5-F8F8-1C1B-AE2C14CA4605}"/>
              </a:ext>
            </a:extLst>
          </p:cNvPr>
          <p:cNvGraphicFramePr>
            <a:graphicFrameLocks noGrp="1"/>
          </p:cNvGraphicFramePr>
          <p:nvPr>
            <p:ph idx="1"/>
            <p:extLst>
              <p:ext uri="{D42A27DB-BD31-4B8C-83A1-F6EECF244321}">
                <p14:modId xmlns:p14="http://schemas.microsoft.com/office/powerpoint/2010/main" val="1955379800"/>
              </p:ext>
            </p:extLst>
          </p:nvPr>
        </p:nvGraphicFramePr>
        <p:xfrm>
          <a:off x="866781" y="1716245"/>
          <a:ext cx="10442448" cy="390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327958"/>
      </p:ext>
    </p:extLst>
  </p:cSld>
  <p:clrMapOvr>
    <a:masterClrMapping/>
  </p:clrMapOvr>
</p:sld>
</file>

<file path=ppt/theme/theme1.xml><?xml version="1.0" encoding="utf-8"?>
<a:theme xmlns:a="http://schemas.openxmlformats.org/drawingml/2006/main" name="BohoVogueVTI">
  <a:themeElements>
    <a:clrScheme name="BohoVogue">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4</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BohoVogueVTI</vt:lpstr>
      <vt:lpstr>CyberGPT: Enhancing Cyber-threat Analysis using Generative-AI</vt:lpstr>
      <vt:lpstr>Background and Motivation</vt:lpstr>
      <vt:lpstr>THREAT DETECTION-ANALYSIS-RESPONSE PROCESS (PROBLEM SPACE)</vt:lpstr>
      <vt:lpstr>CURRENT STATE OF THREAT INTELLIGENCE (PROB. SPACE)</vt:lpstr>
      <vt:lpstr>UNIFIED SECOPS CASE STUDIES (PROBLEM SPACE) SPLUNK MISSION CONTROL, MICROSOFT SENTINEL, IBM QRADAR</vt:lpstr>
      <vt:lpstr>CyberGPT Machine Design (Solution Space)</vt:lpstr>
      <vt:lpstr>PowerPoint Presentation</vt:lpstr>
      <vt:lpstr>Generative AI methods used in CyberGPT (Solution Space)</vt:lpstr>
      <vt:lpstr>Requirements to build the solution (Implementation Cycle)</vt:lpstr>
      <vt:lpstr>Implications of Generative AI in Cybersecurity Incident Response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Cyber-threat Analysis using Generative-AI</dc:title>
  <dc:creator>Joe Arul Susai Prakash</dc:creator>
  <cp:revision>2</cp:revision>
  <dcterms:created xsi:type="dcterms:W3CDTF">2024-04-21T05:19:11Z</dcterms:created>
  <dcterms:modified xsi:type="dcterms:W3CDTF">2025-02-22T17:44:21Z</dcterms:modified>
</cp:coreProperties>
</file>